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Lst>
  <p:sldSz cx="19151600" cy="143637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8815" userDrawn="1">
          <p15:clr>
            <a:srgbClr val="A4A3A4"/>
          </p15:clr>
        </p15:guide>
        <p15:guide id="2" orient="horz" pos="456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39" d="100"/>
          <a:sy n="39" d="100"/>
        </p:scale>
        <p:origin x="1092" y="78"/>
      </p:cViewPr>
      <p:guideLst>
        <p:guide pos="8815"/>
        <p:guide orient="horz" pos="45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en-GB" sz="2000" b="1" dirty="0"/>
              <a:t>PUPIL'S</a:t>
            </a:r>
            <a:r>
              <a:rPr lang="en-GB" sz="2000" b="1" baseline="0" dirty="0"/>
              <a:t> FEEDBACK</a:t>
            </a:r>
            <a:endParaRPr lang="en-GB" sz="2000" b="1" dirty="0"/>
          </a:p>
        </c:rich>
      </c:tx>
      <c:layout>
        <c:manualLayout>
          <c:xMode val="edge"/>
          <c:yMode val="edge"/>
          <c:x val="9.4946757857918909E-3"/>
          <c:y val="7.6710492434236735E-2"/>
        </c:manualLayout>
      </c:layout>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2178716749590363"/>
          <c:y val="1.8010082073074203E-2"/>
          <c:w val="0.79720421310972489"/>
          <c:h val="0.57691655209765447"/>
        </c:manualLayout>
      </c:layout>
      <c:bar3DChart>
        <c:barDir val="col"/>
        <c:grouping val="standard"/>
        <c:varyColors val="0"/>
        <c:ser>
          <c:idx val="0"/>
          <c:order val="0"/>
          <c:tx>
            <c:strRef>
              <c:f>Sheet1!$B$1</c:f>
              <c:strCache>
                <c:ptCount val="1"/>
                <c:pt idx="0">
                  <c:v>Before Intervention</c:v>
                </c:pt>
              </c:strCache>
            </c:strRef>
          </c:tx>
          <c:spPr>
            <a:solidFill>
              <a:schemeClr val="accent1"/>
            </a:solidFill>
            <a:ln>
              <a:noFill/>
            </a:ln>
            <a:effectLst/>
            <a:sp3d/>
          </c:spPr>
          <c:invertIfNegative val="0"/>
          <c:dLbls>
            <c:delete val="1"/>
          </c:dLbls>
          <c:cat>
            <c:strRef>
              <c:f>Sheet1!$A$2:$A$4</c:f>
              <c:strCache>
                <c:ptCount val="3"/>
                <c:pt idx="0">
                  <c:v>I am confident in answering inference questions</c:v>
                </c:pt>
                <c:pt idx="1">
                  <c:v>I am able to understand new vocabulary in a text confidently</c:v>
                </c:pt>
                <c:pt idx="2">
                  <c:v>I am confident in using synonym knowledge to help me with inference questions</c:v>
                </c:pt>
              </c:strCache>
            </c:strRef>
          </c:cat>
          <c:val>
            <c:numRef>
              <c:f>Sheet1!$B$2:$B$4</c:f>
              <c:numCache>
                <c:formatCode>0.00%</c:formatCode>
                <c:ptCount val="3"/>
                <c:pt idx="0">
                  <c:v>0.16600000000000001</c:v>
                </c:pt>
                <c:pt idx="1">
                  <c:v>0.33300000000000002</c:v>
                </c:pt>
                <c:pt idx="2">
                  <c:v>0.16600000000000001</c:v>
                </c:pt>
              </c:numCache>
            </c:numRef>
          </c:val>
          <c:extLst>
            <c:ext xmlns:c16="http://schemas.microsoft.com/office/drawing/2014/chart" uri="{C3380CC4-5D6E-409C-BE32-E72D297353CC}">
              <c16:uniqueId val="{00000000-A98A-4682-AA47-352906945291}"/>
            </c:ext>
          </c:extLst>
        </c:ser>
        <c:ser>
          <c:idx val="1"/>
          <c:order val="1"/>
          <c:tx>
            <c:strRef>
              <c:f>Sheet1!$C$1</c:f>
              <c:strCache>
                <c:ptCount val="1"/>
                <c:pt idx="0">
                  <c:v>After 6 months Intervention</c:v>
                </c:pt>
              </c:strCache>
            </c:strRef>
          </c:tx>
          <c:spPr>
            <a:solidFill>
              <a:schemeClr val="accent2"/>
            </a:solidFill>
            <a:ln>
              <a:noFill/>
            </a:ln>
            <a:effectLst/>
            <a:sp3d/>
          </c:spPr>
          <c:invertIfNegative val="0"/>
          <c:dLbls>
            <c:delete val="1"/>
          </c:dLbls>
          <c:cat>
            <c:strRef>
              <c:f>Sheet1!$A$2:$A$4</c:f>
              <c:strCache>
                <c:ptCount val="3"/>
                <c:pt idx="0">
                  <c:v>I am confident in answering inference questions</c:v>
                </c:pt>
                <c:pt idx="1">
                  <c:v>I am able to understand new vocabulary in a text confidently</c:v>
                </c:pt>
                <c:pt idx="2">
                  <c:v>I am confident in using synonym knowledge to help me with inference questions</c:v>
                </c:pt>
              </c:strCache>
            </c:strRef>
          </c:cat>
          <c:val>
            <c:numRef>
              <c:f>Sheet1!$C$2:$C$4</c:f>
              <c:numCache>
                <c:formatCode>0.00%</c:formatCode>
                <c:ptCount val="3"/>
                <c:pt idx="0">
                  <c:v>0.66600000000000004</c:v>
                </c:pt>
                <c:pt idx="1">
                  <c:v>0.83299999999999996</c:v>
                </c:pt>
                <c:pt idx="2">
                  <c:v>0.83299999999999996</c:v>
                </c:pt>
              </c:numCache>
            </c:numRef>
          </c:val>
          <c:extLst>
            <c:ext xmlns:c16="http://schemas.microsoft.com/office/drawing/2014/chart" uri="{C3380CC4-5D6E-409C-BE32-E72D297353CC}">
              <c16:uniqueId val="{00000004-A98A-4682-AA47-352906945291}"/>
            </c:ext>
          </c:extLst>
        </c:ser>
        <c:dLbls>
          <c:showLegendKey val="0"/>
          <c:showVal val="1"/>
          <c:showCatName val="0"/>
          <c:showSerName val="0"/>
          <c:showPercent val="0"/>
          <c:showBubbleSize val="0"/>
        </c:dLbls>
        <c:gapWidth val="150"/>
        <c:shape val="box"/>
        <c:axId val="494907896"/>
        <c:axId val="494907568"/>
        <c:axId val="181334728"/>
      </c:bar3DChart>
      <c:catAx>
        <c:axId val="49490789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n-US"/>
          </a:p>
        </c:txPr>
        <c:crossAx val="494907568"/>
        <c:crosses val="autoZero"/>
        <c:auto val="1"/>
        <c:lblAlgn val="ctr"/>
        <c:lblOffset val="100"/>
        <c:noMultiLvlLbl val="0"/>
      </c:catAx>
      <c:valAx>
        <c:axId val="494907568"/>
        <c:scaling>
          <c:orientation val="minMax"/>
        </c:scaling>
        <c:delete val="1"/>
        <c:axPos val="l"/>
        <c:majorGridlines>
          <c:spPr>
            <a:ln w="9525" cap="flat" cmpd="sng" algn="ctr">
              <a:noFill/>
              <a:round/>
            </a:ln>
            <a:effectLst/>
          </c:spPr>
        </c:majorGridlines>
        <c:numFmt formatCode="0.00%" sourceLinked="1"/>
        <c:majorTickMark val="none"/>
        <c:minorTickMark val="none"/>
        <c:tickLblPos val="nextTo"/>
        <c:crossAx val="494907896"/>
        <c:crosses val="autoZero"/>
        <c:crossBetween val="between"/>
      </c:valAx>
      <c:serAx>
        <c:axId val="181334728"/>
        <c:scaling>
          <c:orientation val="minMax"/>
        </c:scaling>
        <c:delete val="1"/>
        <c:axPos val="b"/>
        <c:majorTickMark val="none"/>
        <c:minorTickMark val="none"/>
        <c:tickLblPos val="nextTo"/>
        <c:crossAx val="494907568"/>
        <c:crosses val="autoZero"/>
      </c:ser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solidFill>
          <a:schemeClr val="bg1"/>
        </a:solidFill>
        <a:ln>
          <a:noFill/>
        </a:ln>
        <a:effectLst/>
      </c:spPr>
    </c:plotArea>
    <c:plotVisOnly val="1"/>
    <c:dispBlanksAs val="gap"/>
    <c:showDLblsOverMax val="0"/>
  </c:chart>
  <c:spPr>
    <a:solidFill>
      <a:schemeClr val="bg1"/>
    </a:solidFill>
    <a:ln w="9525" cap="flat" cmpd="sng" algn="ctr">
      <a:solidFill>
        <a:schemeClr val="bg1"/>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14714" y="3032340"/>
            <a:ext cx="13867250" cy="6973622"/>
          </a:xfrm>
        </p:spPr>
        <p:txBody>
          <a:bodyPr anchor="b"/>
          <a:lstStyle>
            <a:lvl1pPr>
              <a:defRPr sz="15080"/>
            </a:lvl1pPr>
          </a:lstStyle>
          <a:p>
            <a:r>
              <a:rPr lang="en-US" smtClean="0"/>
              <a:t>Click to edit Master title style</a:t>
            </a:r>
            <a:endParaRPr lang="en-US" dirty="0"/>
          </a:p>
        </p:txBody>
      </p:sp>
      <p:sp>
        <p:nvSpPr>
          <p:cNvPr id="3" name="Subtitle 2"/>
          <p:cNvSpPr>
            <a:spLocks noGrp="1"/>
          </p:cNvSpPr>
          <p:nvPr>
            <p:ph type="subTitle" idx="1"/>
          </p:nvPr>
        </p:nvSpPr>
        <p:spPr>
          <a:xfrm>
            <a:off x="1814714" y="10005957"/>
            <a:ext cx="13867250" cy="1804196"/>
          </a:xfrm>
        </p:spPr>
        <p:txBody>
          <a:bodyPr anchor="t"/>
          <a:lstStyle>
            <a:lvl1pPr marL="0" indent="0" algn="l">
              <a:buNone/>
              <a:defRPr cap="all">
                <a:solidFill>
                  <a:schemeClr val="bg2">
                    <a:lumMod val="40000"/>
                    <a:lumOff val="60000"/>
                  </a:schemeClr>
                </a:solidFill>
              </a:defRPr>
            </a:lvl1pPr>
            <a:lvl2pPr marL="957560" indent="0" algn="ctr">
              <a:buNone/>
              <a:defRPr>
                <a:solidFill>
                  <a:schemeClr val="tx1">
                    <a:tint val="75000"/>
                  </a:schemeClr>
                </a:solidFill>
              </a:defRPr>
            </a:lvl2pPr>
            <a:lvl3pPr marL="1915119" indent="0" algn="ctr">
              <a:buNone/>
              <a:defRPr>
                <a:solidFill>
                  <a:schemeClr val="tx1">
                    <a:tint val="75000"/>
                  </a:schemeClr>
                </a:solidFill>
              </a:defRPr>
            </a:lvl3pPr>
            <a:lvl4pPr marL="2872679" indent="0" algn="ctr">
              <a:buNone/>
              <a:defRPr>
                <a:solidFill>
                  <a:schemeClr val="tx1">
                    <a:tint val="75000"/>
                  </a:schemeClr>
                </a:solidFill>
              </a:defRPr>
            </a:lvl4pPr>
            <a:lvl5pPr marL="3830239" indent="0" algn="ctr">
              <a:buNone/>
              <a:defRPr>
                <a:solidFill>
                  <a:schemeClr val="tx1">
                    <a:tint val="75000"/>
                  </a:schemeClr>
                </a:solidFill>
              </a:defRPr>
            </a:lvl5pPr>
            <a:lvl6pPr marL="4787798" indent="0" algn="ctr">
              <a:buNone/>
              <a:defRPr>
                <a:solidFill>
                  <a:schemeClr val="tx1">
                    <a:tint val="75000"/>
                  </a:schemeClr>
                </a:solidFill>
              </a:defRPr>
            </a:lvl6pPr>
            <a:lvl7pPr marL="5745358" indent="0" algn="ctr">
              <a:buNone/>
              <a:defRPr>
                <a:solidFill>
                  <a:schemeClr val="tx1">
                    <a:tint val="75000"/>
                  </a:schemeClr>
                </a:solidFill>
              </a:defRPr>
            </a:lvl7pPr>
            <a:lvl8pPr marL="6702918" indent="0" algn="ctr">
              <a:buNone/>
              <a:defRPr>
                <a:solidFill>
                  <a:schemeClr val="tx1">
                    <a:tint val="75000"/>
                  </a:schemeClr>
                </a:solidFill>
              </a:defRPr>
            </a:lvl8pPr>
            <a:lvl9pPr marL="7660477"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9C16178-A932-4287-92FA-22F18BD2975D}"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298697963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99C16178-A932-4287-92FA-22F18BD2975D}"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225591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814718" y="5993744"/>
            <a:ext cx="13867248" cy="4012216"/>
          </a:xfrm>
        </p:spPr>
        <p:txBody>
          <a:bodyPr anchor="b"/>
          <a:lstStyle>
            <a:lvl1pPr algn="l">
              <a:defRPr sz="8378"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814714" y="10005959"/>
            <a:ext cx="13867250" cy="1802060"/>
          </a:xfrm>
        </p:spPr>
        <p:txBody>
          <a:bodyPr anchor="t"/>
          <a:lstStyle>
            <a:lvl1pPr marL="0" indent="0" algn="l">
              <a:buNone/>
              <a:defRPr sz="4189" cap="all">
                <a:solidFill>
                  <a:schemeClr val="bg2">
                    <a:lumMod val="40000"/>
                    <a:lumOff val="60000"/>
                  </a:schemeClr>
                </a:solidFill>
              </a:defRPr>
            </a:lvl1pPr>
            <a:lvl2pPr marL="957560" indent="0">
              <a:buNone/>
              <a:defRPr sz="3770">
                <a:solidFill>
                  <a:schemeClr val="tx1">
                    <a:tint val="75000"/>
                  </a:schemeClr>
                </a:solidFill>
              </a:defRPr>
            </a:lvl2pPr>
            <a:lvl3pPr marL="1915119" indent="0">
              <a:buNone/>
              <a:defRPr sz="3351">
                <a:solidFill>
                  <a:schemeClr val="tx1">
                    <a:tint val="75000"/>
                  </a:schemeClr>
                </a:solidFill>
              </a:defRPr>
            </a:lvl3pPr>
            <a:lvl4pPr marL="2872679" indent="0">
              <a:buNone/>
              <a:defRPr sz="2932">
                <a:solidFill>
                  <a:schemeClr val="tx1">
                    <a:tint val="75000"/>
                  </a:schemeClr>
                </a:solidFill>
              </a:defRPr>
            </a:lvl4pPr>
            <a:lvl5pPr marL="3830239" indent="0">
              <a:buNone/>
              <a:defRPr sz="2932">
                <a:solidFill>
                  <a:schemeClr val="tx1">
                    <a:tint val="75000"/>
                  </a:schemeClr>
                </a:solidFill>
              </a:defRPr>
            </a:lvl5pPr>
            <a:lvl6pPr marL="4787798" indent="0">
              <a:buNone/>
              <a:defRPr sz="2932">
                <a:solidFill>
                  <a:schemeClr val="tx1">
                    <a:tint val="75000"/>
                  </a:schemeClr>
                </a:solidFill>
              </a:defRPr>
            </a:lvl6pPr>
            <a:lvl7pPr marL="5745358" indent="0">
              <a:buNone/>
              <a:defRPr sz="2932">
                <a:solidFill>
                  <a:schemeClr val="tx1">
                    <a:tint val="75000"/>
                  </a:schemeClr>
                </a:solidFill>
              </a:defRPr>
            </a:lvl7pPr>
            <a:lvl8pPr marL="6702918" indent="0">
              <a:buNone/>
              <a:defRPr sz="2932">
                <a:solidFill>
                  <a:schemeClr val="tx1">
                    <a:tint val="75000"/>
                  </a:schemeClr>
                </a:solidFill>
              </a:defRPr>
            </a:lvl8pPr>
            <a:lvl9pPr marL="7660477" indent="0">
              <a:buNone/>
              <a:defRPr sz="2932">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9C16178-A932-4287-92FA-22F18BD2975D}"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2366160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733573" y="4315763"/>
            <a:ext cx="6907714" cy="8787793"/>
          </a:xfrm>
        </p:spPr>
        <p:txBody>
          <a:bodyPr>
            <a:normAutofit/>
          </a:bodyPr>
          <a:lstStyle>
            <a:lvl1pPr>
              <a:defRPr sz="3770"/>
            </a:lvl1pPr>
            <a:lvl2pPr>
              <a:defRPr sz="3351"/>
            </a:lvl2pPr>
            <a:lvl3pPr>
              <a:defRPr sz="2932"/>
            </a:lvl3pPr>
            <a:lvl4pPr>
              <a:defRPr sz="2513"/>
            </a:lvl4pPr>
            <a:lvl5pPr>
              <a:defRPr sz="2513"/>
            </a:lvl5pPr>
            <a:lvl6pPr>
              <a:defRPr sz="2513"/>
            </a:lvl6pPr>
            <a:lvl7pPr>
              <a:defRPr sz="2513"/>
            </a:lvl7pPr>
            <a:lvl8pPr>
              <a:defRPr sz="2513"/>
            </a:lvl8pPr>
            <a:lvl9pPr>
              <a:defRPr sz="2513"/>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8884582" y="4306374"/>
            <a:ext cx="6907719" cy="8797180"/>
          </a:xfrm>
        </p:spPr>
        <p:txBody>
          <a:bodyPr>
            <a:normAutofit/>
          </a:bodyPr>
          <a:lstStyle>
            <a:lvl1pPr>
              <a:defRPr sz="3770"/>
            </a:lvl1pPr>
            <a:lvl2pPr>
              <a:defRPr sz="3351"/>
            </a:lvl2pPr>
            <a:lvl3pPr>
              <a:defRPr sz="2932"/>
            </a:lvl3pPr>
            <a:lvl4pPr>
              <a:defRPr sz="2513"/>
            </a:lvl4pPr>
            <a:lvl5pPr>
              <a:defRPr sz="2513"/>
            </a:lvl5pPr>
            <a:lvl6pPr>
              <a:defRPr sz="2513"/>
            </a:lvl6pPr>
            <a:lvl7pPr>
              <a:defRPr sz="2513"/>
            </a:lvl7pPr>
            <a:lvl8pPr>
              <a:defRPr sz="2513"/>
            </a:lvl8pPr>
            <a:lvl9pPr>
              <a:defRPr sz="2513"/>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9C16178-A932-4287-92FA-22F18BD2975D}"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24023642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33572" y="3989917"/>
            <a:ext cx="6907712" cy="1206949"/>
          </a:xfrm>
        </p:spPr>
        <p:txBody>
          <a:bodyPr anchor="b">
            <a:noAutofit/>
          </a:bodyPr>
          <a:lstStyle>
            <a:lvl1pPr marL="0" indent="0">
              <a:buNone/>
              <a:defRPr sz="5027" b="0">
                <a:solidFill>
                  <a:schemeClr val="bg2">
                    <a:lumMod val="40000"/>
                    <a:lumOff val="60000"/>
                  </a:schemeClr>
                </a:solidFill>
              </a:defRPr>
            </a:lvl1pPr>
            <a:lvl2pPr marL="957560" indent="0">
              <a:buNone/>
              <a:defRPr sz="4189" b="1"/>
            </a:lvl2pPr>
            <a:lvl3pPr marL="1915119" indent="0">
              <a:buNone/>
              <a:defRPr sz="3770" b="1"/>
            </a:lvl3pPr>
            <a:lvl4pPr marL="2872679" indent="0">
              <a:buNone/>
              <a:defRPr sz="3351" b="1"/>
            </a:lvl4pPr>
            <a:lvl5pPr marL="3830239" indent="0">
              <a:buNone/>
              <a:defRPr sz="3351" b="1"/>
            </a:lvl5pPr>
            <a:lvl6pPr marL="4787798" indent="0">
              <a:buNone/>
              <a:defRPr sz="3351" b="1"/>
            </a:lvl6pPr>
            <a:lvl7pPr marL="5745358" indent="0">
              <a:buNone/>
              <a:defRPr sz="3351" b="1"/>
            </a:lvl7pPr>
            <a:lvl8pPr marL="6702918" indent="0">
              <a:buNone/>
              <a:defRPr sz="3351" b="1"/>
            </a:lvl8pPr>
            <a:lvl9pPr marL="7660477" indent="0">
              <a:buNone/>
              <a:defRPr sz="3351" b="1"/>
            </a:lvl9pPr>
          </a:lstStyle>
          <a:p>
            <a:pPr lvl="0"/>
            <a:r>
              <a:rPr lang="en-US" smtClean="0"/>
              <a:t>Edit Master text styles</a:t>
            </a:r>
          </a:p>
        </p:txBody>
      </p:sp>
      <p:sp>
        <p:nvSpPr>
          <p:cNvPr id="4" name="Content Placeholder 3"/>
          <p:cNvSpPr>
            <a:spLocks noGrp="1"/>
          </p:cNvSpPr>
          <p:nvPr>
            <p:ph sz="half" idx="2"/>
          </p:nvPr>
        </p:nvSpPr>
        <p:spPr>
          <a:xfrm>
            <a:off x="1733573" y="5266690"/>
            <a:ext cx="6907714" cy="7836862"/>
          </a:xfrm>
        </p:spPr>
        <p:txBody>
          <a:bodyPr>
            <a:normAutofit/>
          </a:bodyPr>
          <a:lstStyle>
            <a:lvl1pPr>
              <a:defRPr sz="3770"/>
            </a:lvl1pPr>
            <a:lvl2pPr>
              <a:defRPr sz="3351"/>
            </a:lvl2pPr>
            <a:lvl3pPr>
              <a:defRPr sz="2932"/>
            </a:lvl3pPr>
            <a:lvl4pPr>
              <a:defRPr sz="2513"/>
            </a:lvl4pPr>
            <a:lvl5pPr>
              <a:defRPr sz="2513"/>
            </a:lvl5pPr>
            <a:lvl6pPr>
              <a:defRPr sz="2513"/>
            </a:lvl6pPr>
            <a:lvl7pPr>
              <a:defRPr sz="2513"/>
            </a:lvl7pPr>
            <a:lvl8pPr>
              <a:defRPr sz="2513"/>
            </a:lvl8pPr>
            <a:lvl9pPr>
              <a:defRPr sz="2513"/>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8884584" y="3989917"/>
            <a:ext cx="6907714" cy="1206949"/>
          </a:xfrm>
        </p:spPr>
        <p:txBody>
          <a:bodyPr anchor="b">
            <a:noAutofit/>
          </a:bodyPr>
          <a:lstStyle>
            <a:lvl1pPr marL="0" indent="0">
              <a:buNone/>
              <a:defRPr sz="5027" b="0">
                <a:solidFill>
                  <a:schemeClr val="bg2">
                    <a:lumMod val="40000"/>
                    <a:lumOff val="60000"/>
                  </a:schemeClr>
                </a:solidFill>
              </a:defRPr>
            </a:lvl1pPr>
            <a:lvl2pPr marL="957560" indent="0">
              <a:buNone/>
              <a:defRPr sz="4189" b="1"/>
            </a:lvl2pPr>
            <a:lvl3pPr marL="1915119" indent="0">
              <a:buNone/>
              <a:defRPr sz="3770" b="1"/>
            </a:lvl3pPr>
            <a:lvl4pPr marL="2872679" indent="0">
              <a:buNone/>
              <a:defRPr sz="3351" b="1"/>
            </a:lvl4pPr>
            <a:lvl5pPr marL="3830239" indent="0">
              <a:buNone/>
              <a:defRPr sz="3351" b="1"/>
            </a:lvl5pPr>
            <a:lvl6pPr marL="4787798" indent="0">
              <a:buNone/>
              <a:defRPr sz="3351" b="1"/>
            </a:lvl6pPr>
            <a:lvl7pPr marL="5745358" indent="0">
              <a:buNone/>
              <a:defRPr sz="3351" b="1"/>
            </a:lvl7pPr>
            <a:lvl8pPr marL="6702918" indent="0">
              <a:buNone/>
              <a:defRPr sz="3351" b="1"/>
            </a:lvl8pPr>
            <a:lvl9pPr marL="7660477" indent="0">
              <a:buNone/>
              <a:defRPr sz="3351" b="1"/>
            </a:lvl9pPr>
          </a:lstStyle>
          <a:p>
            <a:pPr lvl="0"/>
            <a:r>
              <a:rPr lang="en-US" smtClean="0"/>
              <a:t>Edit Master text styles</a:t>
            </a:r>
          </a:p>
        </p:txBody>
      </p:sp>
      <p:sp>
        <p:nvSpPr>
          <p:cNvPr id="6" name="Content Placeholder 5"/>
          <p:cNvSpPr>
            <a:spLocks noGrp="1"/>
          </p:cNvSpPr>
          <p:nvPr>
            <p:ph sz="quarter" idx="4"/>
          </p:nvPr>
        </p:nvSpPr>
        <p:spPr>
          <a:xfrm>
            <a:off x="8884584" y="5266690"/>
            <a:ext cx="6907714" cy="7836862"/>
          </a:xfrm>
        </p:spPr>
        <p:txBody>
          <a:bodyPr>
            <a:normAutofit/>
          </a:bodyPr>
          <a:lstStyle>
            <a:lvl1pPr>
              <a:defRPr sz="3770"/>
            </a:lvl1pPr>
            <a:lvl2pPr>
              <a:defRPr sz="3351"/>
            </a:lvl2pPr>
            <a:lvl3pPr>
              <a:defRPr sz="2932"/>
            </a:lvl3pPr>
            <a:lvl4pPr>
              <a:defRPr sz="2513"/>
            </a:lvl4pPr>
            <a:lvl5pPr>
              <a:defRPr sz="2513"/>
            </a:lvl5pPr>
            <a:lvl6pPr>
              <a:defRPr sz="2513"/>
            </a:lvl6pPr>
            <a:lvl7pPr>
              <a:defRPr sz="2513"/>
            </a:lvl7pPr>
            <a:lvl8pPr>
              <a:defRPr sz="2513"/>
            </a:lvl8pPr>
            <a:lvl9pPr>
              <a:defRPr sz="2513"/>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C16178-A932-4287-92FA-22F18BD2975D}" type="datetimeFigureOut">
              <a:rPr lang="en-GB" smtClean="0"/>
              <a:t>08/11/2019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1361921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99C16178-A932-4287-92FA-22F18BD2975D}" type="datetimeFigureOut">
              <a:rPr lang="en-GB" smtClean="0"/>
              <a:t>08/11/2019</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3893632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9C16178-A932-4287-92FA-22F18BD2975D}" type="datetimeFigureOut">
              <a:rPr lang="en-GB" smtClean="0"/>
              <a:t>08/11/2019</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4283306498"/>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14713" y="3032337"/>
            <a:ext cx="5343895" cy="3032337"/>
          </a:xfrm>
        </p:spPr>
        <p:txBody>
          <a:bodyPr anchor="b"/>
          <a:lstStyle>
            <a:lvl1pPr algn="l">
              <a:defRPr sz="5027" b="0"/>
            </a:lvl1pPr>
          </a:lstStyle>
          <a:p>
            <a:r>
              <a:rPr lang="en-US" smtClean="0"/>
              <a:t>Click to edit Master title style</a:t>
            </a:r>
            <a:endParaRPr lang="en-US" dirty="0"/>
          </a:p>
        </p:txBody>
      </p:sp>
      <p:sp>
        <p:nvSpPr>
          <p:cNvPr id="3" name="Content Placeholder 2"/>
          <p:cNvSpPr>
            <a:spLocks noGrp="1"/>
          </p:cNvSpPr>
          <p:nvPr>
            <p:ph idx="1"/>
          </p:nvPr>
        </p:nvSpPr>
        <p:spPr>
          <a:xfrm>
            <a:off x="7517793" y="3032337"/>
            <a:ext cx="8164172" cy="9575800"/>
          </a:xfrm>
        </p:spPr>
        <p:txBody>
          <a:bodyPr anchor="ctr">
            <a:normAutofit/>
          </a:bodyPr>
          <a:lstStyle>
            <a:lvl1pPr>
              <a:defRPr sz="4189"/>
            </a:lvl1pPr>
            <a:lvl2pPr>
              <a:defRPr sz="3770"/>
            </a:lvl2pPr>
            <a:lvl3pPr>
              <a:defRPr sz="3351"/>
            </a:lvl3pPr>
            <a:lvl4pPr>
              <a:defRPr sz="2932"/>
            </a:lvl4pPr>
            <a:lvl5pPr>
              <a:defRPr sz="2932"/>
            </a:lvl5pPr>
            <a:lvl6pPr>
              <a:defRPr sz="2932"/>
            </a:lvl6pPr>
            <a:lvl7pPr>
              <a:defRPr sz="2932"/>
            </a:lvl7pPr>
            <a:lvl8pPr>
              <a:defRPr sz="2932"/>
            </a:lvl8pPr>
            <a:lvl9pPr>
              <a:defRPr sz="2932"/>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814713" y="6554106"/>
            <a:ext cx="5343895" cy="6064671"/>
          </a:xfrm>
        </p:spPr>
        <p:txBody>
          <a:bodyPr/>
          <a:lstStyle>
            <a:lvl1pPr marL="0" indent="0">
              <a:buNone/>
              <a:defRPr sz="2932"/>
            </a:lvl1pPr>
            <a:lvl2pPr marL="957560" indent="0">
              <a:buNone/>
              <a:defRPr sz="2513"/>
            </a:lvl2pPr>
            <a:lvl3pPr marL="1915119" indent="0">
              <a:buNone/>
              <a:defRPr sz="2094"/>
            </a:lvl3pPr>
            <a:lvl4pPr marL="2872679" indent="0">
              <a:buNone/>
              <a:defRPr sz="1885"/>
            </a:lvl4pPr>
            <a:lvl5pPr marL="3830239" indent="0">
              <a:buNone/>
              <a:defRPr sz="1885"/>
            </a:lvl5pPr>
            <a:lvl6pPr marL="4787798" indent="0">
              <a:buNone/>
              <a:defRPr sz="1885"/>
            </a:lvl6pPr>
            <a:lvl7pPr marL="5745358" indent="0">
              <a:buNone/>
              <a:defRPr sz="1885"/>
            </a:lvl7pPr>
            <a:lvl8pPr marL="6702918" indent="0">
              <a:buNone/>
              <a:defRPr sz="1885"/>
            </a:lvl8pPr>
            <a:lvl9pPr marL="7660477" indent="0">
              <a:buNone/>
              <a:defRPr sz="1885"/>
            </a:lvl9pPr>
          </a:lstStyle>
          <a:p>
            <a:pPr lvl="0"/>
            <a:r>
              <a:rPr lang="en-US" smtClean="0"/>
              <a:t>Edit Master text styles</a:t>
            </a:r>
          </a:p>
        </p:txBody>
      </p:sp>
      <p:sp>
        <p:nvSpPr>
          <p:cNvPr id="7" name="Date Placeholder 4"/>
          <p:cNvSpPr>
            <a:spLocks noGrp="1"/>
          </p:cNvSpPr>
          <p:nvPr>
            <p:ph type="dt" sz="half" idx="10"/>
          </p:nvPr>
        </p:nvSpPr>
        <p:spPr/>
        <p:txBody>
          <a:bodyPr/>
          <a:lstStyle/>
          <a:p>
            <a:fld id="{99C16178-A932-4287-92FA-22F18BD2975D}" type="datetimeFigureOut">
              <a:rPr lang="en-GB" smtClean="0"/>
              <a:t>08/11/2019</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2621732528"/>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13069" y="3883502"/>
            <a:ext cx="8002189" cy="3298348"/>
          </a:xfrm>
        </p:spPr>
        <p:txBody>
          <a:bodyPr anchor="b">
            <a:normAutofit/>
          </a:bodyPr>
          <a:lstStyle>
            <a:lvl1pPr algn="l">
              <a:defRPr sz="754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919423" y="2393950"/>
            <a:ext cx="5028604" cy="95758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3351"/>
            </a:lvl1pPr>
            <a:lvl2pPr marL="957560" indent="0">
              <a:buNone/>
              <a:defRPr sz="3351"/>
            </a:lvl2pPr>
            <a:lvl3pPr marL="1915119" indent="0">
              <a:buNone/>
              <a:defRPr sz="3351"/>
            </a:lvl3pPr>
            <a:lvl4pPr marL="2872679" indent="0">
              <a:buNone/>
              <a:defRPr sz="3351"/>
            </a:lvl4pPr>
            <a:lvl5pPr marL="3830239" indent="0">
              <a:buNone/>
              <a:defRPr sz="3351"/>
            </a:lvl5pPr>
            <a:lvl6pPr marL="4787798" indent="0">
              <a:buNone/>
              <a:defRPr sz="3351"/>
            </a:lvl6pPr>
            <a:lvl7pPr marL="5745358" indent="0">
              <a:buNone/>
              <a:defRPr sz="3351"/>
            </a:lvl7pPr>
            <a:lvl8pPr marL="6702918" indent="0">
              <a:buNone/>
              <a:defRPr sz="3351"/>
            </a:lvl8pPr>
            <a:lvl9pPr marL="7660477" indent="0">
              <a:buNone/>
              <a:defRPr sz="3351"/>
            </a:lvl9pPr>
          </a:lstStyle>
          <a:p>
            <a:r>
              <a:rPr lang="en-US" smtClean="0"/>
              <a:t>Click icon to add picture</a:t>
            </a:r>
            <a:endParaRPr lang="en-US" dirty="0"/>
          </a:p>
        </p:txBody>
      </p:sp>
      <p:sp>
        <p:nvSpPr>
          <p:cNvPr id="4" name="Text Placeholder 3"/>
          <p:cNvSpPr>
            <a:spLocks noGrp="1"/>
          </p:cNvSpPr>
          <p:nvPr>
            <p:ph type="body" sz="half" idx="2"/>
          </p:nvPr>
        </p:nvSpPr>
        <p:spPr>
          <a:xfrm>
            <a:off x="1814712" y="7660640"/>
            <a:ext cx="7989736" cy="2872740"/>
          </a:xfrm>
        </p:spPr>
        <p:txBody>
          <a:bodyPr>
            <a:normAutofit/>
          </a:bodyPr>
          <a:lstStyle>
            <a:lvl1pPr marL="0" indent="0">
              <a:buNone/>
              <a:defRPr sz="2932"/>
            </a:lvl1pPr>
            <a:lvl2pPr marL="957560" indent="0">
              <a:buNone/>
              <a:defRPr sz="2513"/>
            </a:lvl2pPr>
            <a:lvl3pPr marL="1915119" indent="0">
              <a:buNone/>
              <a:defRPr sz="2094"/>
            </a:lvl3pPr>
            <a:lvl4pPr marL="2872679" indent="0">
              <a:buNone/>
              <a:defRPr sz="1885"/>
            </a:lvl4pPr>
            <a:lvl5pPr marL="3830239" indent="0">
              <a:buNone/>
              <a:defRPr sz="1885"/>
            </a:lvl5pPr>
            <a:lvl6pPr marL="4787798" indent="0">
              <a:buNone/>
              <a:defRPr sz="1885"/>
            </a:lvl6pPr>
            <a:lvl7pPr marL="5745358" indent="0">
              <a:buNone/>
              <a:defRPr sz="1885"/>
            </a:lvl7pPr>
            <a:lvl8pPr marL="6702918" indent="0">
              <a:buNone/>
              <a:defRPr sz="1885"/>
            </a:lvl8pPr>
            <a:lvl9pPr marL="7660477" indent="0">
              <a:buNone/>
              <a:defRPr sz="1885"/>
            </a:lvl9pPr>
          </a:lstStyle>
          <a:p>
            <a:pPr lvl="0"/>
            <a:r>
              <a:rPr lang="en-US" smtClean="0"/>
              <a:t>Edit Master text styles</a:t>
            </a:r>
          </a:p>
        </p:txBody>
      </p:sp>
      <p:sp>
        <p:nvSpPr>
          <p:cNvPr id="5" name="Date Placeholder 4"/>
          <p:cNvSpPr>
            <a:spLocks noGrp="1"/>
          </p:cNvSpPr>
          <p:nvPr>
            <p:ph type="dt" sz="half" idx="10"/>
          </p:nvPr>
        </p:nvSpPr>
        <p:spPr/>
        <p:txBody>
          <a:bodyPr/>
          <a:lstStyle/>
          <a:p>
            <a:fld id="{99C16178-A932-4287-92FA-22F18BD2975D}"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1621392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14718" y="10054563"/>
            <a:ext cx="13867248" cy="1187001"/>
          </a:xfrm>
        </p:spPr>
        <p:txBody>
          <a:bodyPr anchor="b">
            <a:normAutofit/>
          </a:bodyPr>
          <a:lstStyle>
            <a:lvl1pPr algn="l">
              <a:defRPr sz="5027"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14714" y="1436370"/>
            <a:ext cx="13867250" cy="762517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3351"/>
            </a:lvl1pPr>
            <a:lvl2pPr marL="957560" indent="0">
              <a:buNone/>
              <a:defRPr sz="3351"/>
            </a:lvl2pPr>
            <a:lvl3pPr marL="1915119" indent="0">
              <a:buNone/>
              <a:defRPr sz="3351"/>
            </a:lvl3pPr>
            <a:lvl4pPr marL="2872679" indent="0">
              <a:buNone/>
              <a:defRPr sz="3351"/>
            </a:lvl4pPr>
            <a:lvl5pPr marL="3830239" indent="0">
              <a:buNone/>
              <a:defRPr sz="3351"/>
            </a:lvl5pPr>
            <a:lvl6pPr marL="4787798" indent="0">
              <a:buNone/>
              <a:defRPr sz="3351"/>
            </a:lvl6pPr>
            <a:lvl7pPr marL="5745358" indent="0">
              <a:buNone/>
              <a:defRPr sz="3351"/>
            </a:lvl7pPr>
            <a:lvl8pPr marL="6702918" indent="0">
              <a:buNone/>
              <a:defRPr sz="3351"/>
            </a:lvl8pPr>
            <a:lvl9pPr marL="7660477" indent="0">
              <a:buNone/>
              <a:defRPr sz="3351"/>
            </a:lvl9pPr>
          </a:lstStyle>
          <a:p>
            <a:r>
              <a:rPr lang="en-US" smtClean="0"/>
              <a:t>Click icon to add picture</a:t>
            </a:r>
            <a:endParaRPr lang="en-US" dirty="0"/>
          </a:p>
        </p:txBody>
      </p:sp>
      <p:sp>
        <p:nvSpPr>
          <p:cNvPr id="4" name="Text Placeholder 3"/>
          <p:cNvSpPr>
            <a:spLocks noGrp="1"/>
          </p:cNvSpPr>
          <p:nvPr>
            <p:ph type="body" sz="half" idx="2"/>
          </p:nvPr>
        </p:nvSpPr>
        <p:spPr>
          <a:xfrm>
            <a:off x="1814717" y="11241564"/>
            <a:ext cx="13867245" cy="1034052"/>
          </a:xfrm>
        </p:spPr>
        <p:txBody>
          <a:bodyPr>
            <a:normAutofit/>
          </a:bodyPr>
          <a:lstStyle>
            <a:lvl1pPr marL="0" indent="0">
              <a:buNone/>
              <a:defRPr sz="2513"/>
            </a:lvl1pPr>
            <a:lvl2pPr marL="957560" indent="0">
              <a:buNone/>
              <a:defRPr sz="2513"/>
            </a:lvl2pPr>
            <a:lvl3pPr marL="1915119" indent="0">
              <a:buNone/>
              <a:defRPr sz="2094"/>
            </a:lvl3pPr>
            <a:lvl4pPr marL="2872679" indent="0">
              <a:buNone/>
              <a:defRPr sz="1885"/>
            </a:lvl4pPr>
            <a:lvl5pPr marL="3830239" indent="0">
              <a:buNone/>
              <a:defRPr sz="1885"/>
            </a:lvl5pPr>
            <a:lvl6pPr marL="4787798" indent="0">
              <a:buNone/>
              <a:defRPr sz="1885"/>
            </a:lvl6pPr>
            <a:lvl7pPr marL="5745358" indent="0">
              <a:buNone/>
              <a:defRPr sz="1885"/>
            </a:lvl7pPr>
            <a:lvl8pPr marL="6702918" indent="0">
              <a:buNone/>
              <a:defRPr sz="1885"/>
            </a:lvl8pPr>
            <a:lvl9pPr marL="7660477" indent="0">
              <a:buNone/>
              <a:defRPr sz="1885"/>
            </a:lvl9pPr>
          </a:lstStyle>
          <a:p>
            <a:pPr lvl="0"/>
            <a:r>
              <a:rPr lang="en-US" smtClean="0"/>
              <a:t>Edit Master text styles</a:t>
            </a:r>
          </a:p>
        </p:txBody>
      </p:sp>
      <p:sp>
        <p:nvSpPr>
          <p:cNvPr id="5" name="Date Placeholder 4"/>
          <p:cNvSpPr>
            <a:spLocks noGrp="1"/>
          </p:cNvSpPr>
          <p:nvPr>
            <p:ph type="dt" sz="half" idx="10"/>
          </p:nvPr>
        </p:nvSpPr>
        <p:spPr/>
        <p:txBody>
          <a:bodyPr/>
          <a:lstStyle/>
          <a:p>
            <a:fld id="{99C16178-A932-4287-92FA-22F18BD2975D}"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641909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814714" y="3032337"/>
            <a:ext cx="13867250" cy="4149513"/>
          </a:xfrm>
        </p:spPr>
        <p:txBody>
          <a:bodyPr/>
          <a:lstStyle>
            <a:lvl1pPr>
              <a:defRPr sz="10053"/>
            </a:lvl1pPr>
          </a:lstStyle>
          <a:p>
            <a:r>
              <a:rPr lang="en-US" smtClean="0"/>
              <a:t>Click to edit Master title style</a:t>
            </a:r>
            <a:endParaRPr lang="en-US" dirty="0"/>
          </a:p>
        </p:txBody>
      </p:sp>
      <p:sp>
        <p:nvSpPr>
          <p:cNvPr id="8" name="Text Placeholder 3"/>
          <p:cNvSpPr>
            <a:spLocks noGrp="1"/>
          </p:cNvSpPr>
          <p:nvPr>
            <p:ph type="body" sz="half" idx="2"/>
          </p:nvPr>
        </p:nvSpPr>
        <p:spPr>
          <a:xfrm>
            <a:off x="1814714" y="7660640"/>
            <a:ext cx="13867250" cy="4947497"/>
          </a:xfrm>
        </p:spPr>
        <p:txBody>
          <a:bodyPr anchor="ctr">
            <a:normAutofit/>
          </a:bodyPr>
          <a:lstStyle>
            <a:lvl1pPr marL="0" indent="0">
              <a:buNone/>
              <a:defRPr sz="3770"/>
            </a:lvl1pPr>
            <a:lvl2pPr marL="957560" indent="0">
              <a:buNone/>
              <a:defRPr sz="2513"/>
            </a:lvl2pPr>
            <a:lvl3pPr marL="1915119" indent="0">
              <a:buNone/>
              <a:defRPr sz="2094"/>
            </a:lvl3pPr>
            <a:lvl4pPr marL="2872679" indent="0">
              <a:buNone/>
              <a:defRPr sz="1885"/>
            </a:lvl4pPr>
            <a:lvl5pPr marL="3830239" indent="0">
              <a:buNone/>
              <a:defRPr sz="1885"/>
            </a:lvl5pPr>
            <a:lvl6pPr marL="4787798" indent="0">
              <a:buNone/>
              <a:defRPr sz="1885"/>
            </a:lvl6pPr>
            <a:lvl7pPr marL="5745358" indent="0">
              <a:buNone/>
              <a:defRPr sz="1885"/>
            </a:lvl7pPr>
            <a:lvl8pPr marL="6702918" indent="0">
              <a:buNone/>
              <a:defRPr sz="1885"/>
            </a:lvl8pPr>
            <a:lvl9pPr marL="7660477" indent="0">
              <a:buNone/>
              <a:defRPr sz="1885"/>
            </a:lvl9pPr>
          </a:lstStyle>
          <a:p>
            <a:pPr lvl="0"/>
            <a:r>
              <a:rPr lang="en-US" smtClean="0"/>
              <a:t>Edit Master text styles</a:t>
            </a:r>
          </a:p>
        </p:txBody>
      </p:sp>
      <p:sp>
        <p:nvSpPr>
          <p:cNvPr id="4" name="Date Placeholder 3"/>
          <p:cNvSpPr>
            <a:spLocks noGrp="1"/>
          </p:cNvSpPr>
          <p:nvPr>
            <p:ph type="dt" sz="half" idx="10"/>
          </p:nvPr>
        </p:nvSpPr>
        <p:spPr/>
        <p:txBody>
          <a:bodyPr/>
          <a:lstStyle/>
          <a:p>
            <a:fld id="{99C16178-A932-4287-92FA-22F18BD2975D}"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18844635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74396" y="3032337"/>
            <a:ext cx="12568864" cy="4866178"/>
          </a:xfrm>
        </p:spPr>
        <p:txBody>
          <a:bodyPr/>
          <a:lstStyle>
            <a:lvl1pPr>
              <a:defRPr sz="10053"/>
            </a:lvl1pPr>
          </a:lstStyle>
          <a:p>
            <a:r>
              <a:rPr lang="en-US" smtClean="0"/>
              <a:t>Click to edit Master title style</a:t>
            </a:r>
            <a:endParaRPr lang="en-US" dirty="0"/>
          </a:p>
        </p:txBody>
      </p:sp>
      <p:sp>
        <p:nvSpPr>
          <p:cNvPr id="11" name="Text Placeholder 3"/>
          <p:cNvSpPr>
            <a:spLocks noGrp="1"/>
          </p:cNvSpPr>
          <p:nvPr>
            <p:ph type="body" sz="half" idx="14"/>
          </p:nvPr>
        </p:nvSpPr>
        <p:spPr>
          <a:xfrm>
            <a:off x="3033127" y="7898515"/>
            <a:ext cx="11438094" cy="716664"/>
          </a:xfrm>
        </p:spPr>
        <p:txBody>
          <a:bodyPr vert="horz" lIns="91440" tIns="45720" rIns="91440" bIns="45720" rtlCol="0" anchor="t">
            <a:normAutofit/>
          </a:bodyPr>
          <a:lstStyle>
            <a:lvl1pPr marL="0" indent="0">
              <a:buNone/>
              <a:defRPr lang="en-US" sz="2932" b="0" i="0" kern="1200" cap="small" dirty="0">
                <a:solidFill>
                  <a:schemeClr val="bg2">
                    <a:lumMod val="40000"/>
                    <a:lumOff val="60000"/>
                  </a:schemeClr>
                </a:solidFill>
                <a:latin typeface="+mj-lt"/>
                <a:ea typeface="+mj-ea"/>
                <a:cs typeface="+mj-cs"/>
              </a:defRPr>
            </a:lvl1pPr>
            <a:lvl2pPr marL="957560" indent="0">
              <a:buNone/>
              <a:defRPr sz="2513"/>
            </a:lvl2pPr>
            <a:lvl3pPr marL="1915119" indent="0">
              <a:buNone/>
              <a:defRPr sz="2094"/>
            </a:lvl3pPr>
            <a:lvl4pPr marL="2872679" indent="0">
              <a:buNone/>
              <a:defRPr sz="1885"/>
            </a:lvl4pPr>
            <a:lvl5pPr marL="3830239" indent="0">
              <a:buNone/>
              <a:defRPr sz="1885"/>
            </a:lvl5pPr>
            <a:lvl6pPr marL="4787798" indent="0">
              <a:buNone/>
              <a:defRPr sz="1885"/>
            </a:lvl6pPr>
            <a:lvl7pPr marL="5745358" indent="0">
              <a:buNone/>
              <a:defRPr sz="1885"/>
            </a:lvl7pPr>
            <a:lvl8pPr marL="6702918" indent="0">
              <a:buNone/>
              <a:defRPr sz="1885"/>
            </a:lvl8pPr>
            <a:lvl9pPr marL="7660477" indent="0">
              <a:buNone/>
              <a:defRPr sz="1885"/>
            </a:lvl9pPr>
          </a:lstStyle>
          <a:p>
            <a:pPr marL="0" lvl="0" indent="0">
              <a:buNone/>
            </a:pPr>
            <a:r>
              <a:rPr lang="en-US" smtClean="0"/>
              <a:t>Edit Master text styles</a:t>
            </a:r>
          </a:p>
        </p:txBody>
      </p:sp>
      <p:sp>
        <p:nvSpPr>
          <p:cNvPr id="10" name="Text Placeholder 3"/>
          <p:cNvSpPr>
            <a:spLocks noGrp="1"/>
          </p:cNvSpPr>
          <p:nvPr>
            <p:ph type="body" sz="half" idx="2"/>
          </p:nvPr>
        </p:nvSpPr>
        <p:spPr>
          <a:xfrm>
            <a:off x="1814714" y="9112209"/>
            <a:ext cx="13867250" cy="3511127"/>
          </a:xfrm>
        </p:spPr>
        <p:txBody>
          <a:bodyPr anchor="ctr">
            <a:normAutofit/>
          </a:bodyPr>
          <a:lstStyle>
            <a:lvl1pPr marL="0" indent="0">
              <a:buNone/>
              <a:defRPr sz="3770"/>
            </a:lvl1pPr>
            <a:lvl2pPr marL="957560" indent="0">
              <a:buNone/>
              <a:defRPr sz="2513"/>
            </a:lvl2pPr>
            <a:lvl3pPr marL="1915119" indent="0">
              <a:buNone/>
              <a:defRPr sz="2094"/>
            </a:lvl3pPr>
            <a:lvl4pPr marL="2872679" indent="0">
              <a:buNone/>
              <a:defRPr sz="1885"/>
            </a:lvl4pPr>
            <a:lvl5pPr marL="3830239" indent="0">
              <a:buNone/>
              <a:defRPr sz="1885"/>
            </a:lvl5pPr>
            <a:lvl6pPr marL="4787798" indent="0">
              <a:buNone/>
              <a:defRPr sz="1885"/>
            </a:lvl6pPr>
            <a:lvl7pPr marL="5745358" indent="0">
              <a:buNone/>
              <a:defRPr sz="1885"/>
            </a:lvl7pPr>
            <a:lvl8pPr marL="6702918" indent="0">
              <a:buNone/>
              <a:defRPr sz="1885"/>
            </a:lvl8pPr>
            <a:lvl9pPr marL="7660477" indent="0">
              <a:buNone/>
              <a:defRPr sz="1885"/>
            </a:lvl9pPr>
          </a:lstStyle>
          <a:p>
            <a:pPr lvl="0"/>
            <a:r>
              <a:rPr lang="en-US" smtClean="0"/>
              <a:t>Edit Master text styles</a:t>
            </a:r>
          </a:p>
        </p:txBody>
      </p:sp>
      <p:sp>
        <p:nvSpPr>
          <p:cNvPr id="4" name="Date Placeholder 3"/>
          <p:cNvSpPr>
            <a:spLocks noGrp="1"/>
          </p:cNvSpPr>
          <p:nvPr>
            <p:ph type="dt" sz="half" idx="10"/>
          </p:nvPr>
        </p:nvSpPr>
        <p:spPr/>
        <p:txBody>
          <a:bodyPr/>
          <a:lstStyle/>
          <a:p>
            <a:fld id="{99C16178-A932-4287-92FA-22F18BD2975D}"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0AD85-7780-433B-A097-593CAEB79F4B}" type="slidenum">
              <a:rPr lang="en-GB" smtClean="0"/>
              <a:t>‹#›</a:t>
            </a:fld>
            <a:endParaRPr lang="en-GB"/>
          </a:p>
        </p:txBody>
      </p:sp>
      <p:sp>
        <p:nvSpPr>
          <p:cNvPr id="12" name="TextBox 11"/>
          <p:cNvSpPr txBox="1"/>
          <p:nvPr/>
        </p:nvSpPr>
        <p:spPr>
          <a:xfrm>
            <a:off x="1411441" y="2034235"/>
            <a:ext cx="1259999" cy="402450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25552" dirty="0"/>
              <a:t>“</a:t>
            </a:r>
          </a:p>
        </p:txBody>
      </p:sp>
      <p:sp>
        <p:nvSpPr>
          <p:cNvPr id="15" name="TextBox 14"/>
          <p:cNvSpPr txBox="1"/>
          <p:nvPr/>
        </p:nvSpPr>
        <p:spPr>
          <a:xfrm>
            <a:off x="14660463" y="5474431"/>
            <a:ext cx="1259999" cy="402450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25552" dirty="0"/>
              <a:t>”</a:t>
            </a:r>
          </a:p>
        </p:txBody>
      </p:sp>
    </p:spTree>
    <p:extLst>
      <p:ext uri="{BB962C8B-B14F-4D97-AF65-F5344CB8AC3E}">
        <p14:creationId xmlns:p14="http://schemas.microsoft.com/office/powerpoint/2010/main" val="23445076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814713" y="6543465"/>
            <a:ext cx="13867252" cy="3462494"/>
          </a:xfrm>
        </p:spPr>
        <p:txBody>
          <a:bodyPr anchor="b"/>
          <a:lstStyle>
            <a:lvl1pPr algn="l">
              <a:defRPr sz="8378"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814714" y="10005959"/>
            <a:ext cx="13867250" cy="1802060"/>
          </a:xfrm>
        </p:spPr>
        <p:txBody>
          <a:bodyPr anchor="t"/>
          <a:lstStyle>
            <a:lvl1pPr marL="0" indent="0" algn="l">
              <a:buNone/>
              <a:defRPr sz="4189" cap="none">
                <a:solidFill>
                  <a:schemeClr val="bg2">
                    <a:lumMod val="40000"/>
                    <a:lumOff val="60000"/>
                  </a:schemeClr>
                </a:solidFill>
              </a:defRPr>
            </a:lvl1pPr>
            <a:lvl2pPr marL="957560" indent="0">
              <a:buNone/>
              <a:defRPr sz="3770">
                <a:solidFill>
                  <a:schemeClr val="tx1">
                    <a:tint val="75000"/>
                  </a:schemeClr>
                </a:solidFill>
              </a:defRPr>
            </a:lvl2pPr>
            <a:lvl3pPr marL="1915119" indent="0">
              <a:buNone/>
              <a:defRPr sz="3351">
                <a:solidFill>
                  <a:schemeClr val="tx1">
                    <a:tint val="75000"/>
                  </a:schemeClr>
                </a:solidFill>
              </a:defRPr>
            </a:lvl3pPr>
            <a:lvl4pPr marL="2872679" indent="0">
              <a:buNone/>
              <a:defRPr sz="2932">
                <a:solidFill>
                  <a:schemeClr val="tx1">
                    <a:tint val="75000"/>
                  </a:schemeClr>
                </a:solidFill>
              </a:defRPr>
            </a:lvl4pPr>
            <a:lvl5pPr marL="3830239" indent="0">
              <a:buNone/>
              <a:defRPr sz="2932">
                <a:solidFill>
                  <a:schemeClr val="tx1">
                    <a:tint val="75000"/>
                  </a:schemeClr>
                </a:solidFill>
              </a:defRPr>
            </a:lvl5pPr>
            <a:lvl6pPr marL="4787798" indent="0">
              <a:buNone/>
              <a:defRPr sz="2932">
                <a:solidFill>
                  <a:schemeClr val="tx1">
                    <a:tint val="75000"/>
                  </a:schemeClr>
                </a:solidFill>
              </a:defRPr>
            </a:lvl6pPr>
            <a:lvl7pPr marL="5745358" indent="0">
              <a:buNone/>
              <a:defRPr sz="2932">
                <a:solidFill>
                  <a:schemeClr val="tx1">
                    <a:tint val="75000"/>
                  </a:schemeClr>
                </a:solidFill>
              </a:defRPr>
            </a:lvl7pPr>
            <a:lvl8pPr marL="6702918" indent="0">
              <a:buNone/>
              <a:defRPr sz="2932">
                <a:solidFill>
                  <a:schemeClr val="tx1">
                    <a:tint val="75000"/>
                  </a:schemeClr>
                </a:solidFill>
              </a:defRPr>
            </a:lvl8pPr>
            <a:lvl9pPr marL="7660477" indent="0">
              <a:buNone/>
              <a:defRPr sz="2932">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9C16178-A932-4287-92FA-22F18BD2975D}"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12191616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8796"/>
            </a:lvl1pPr>
          </a:lstStyle>
          <a:p>
            <a:r>
              <a:rPr lang="en-US" smtClean="0"/>
              <a:t>Click to edit Master title style</a:t>
            </a:r>
            <a:endParaRPr lang="en-US" dirty="0"/>
          </a:p>
        </p:txBody>
      </p:sp>
      <p:sp>
        <p:nvSpPr>
          <p:cNvPr id="3" name="Text Placeholder 2"/>
          <p:cNvSpPr>
            <a:spLocks noGrp="1"/>
          </p:cNvSpPr>
          <p:nvPr>
            <p:ph type="body" idx="1"/>
          </p:nvPr>
        </p:nvSpPr>
        <p:spPr>
          <a:xfrm>
            <a:off x="994514" y="4149513"/>
            <a:ext cx="4630241" cy="1206949"/>
          </a:xfrm>
        </p:spPr>
        <p:txBody>
          <a:bodyPr anchor="b">
            <a:noAutofit/>
          </a:bodyPr>
          <a:lstStyle>
            <a:lvl1pPr marL="0" indent="0">
              <a:buNone/>
              <a:defRPr sz="5027" b="0">
                <a:solidFill>
                  <a:schemeClr val="bg2">
                    <a:lumMod val="40000"/>
                    <a:lumOff val="60000"/>
                  </a:schemeClr>
                </a:solidFill>
              </a:defRPr>
            </a:lvl1pPr>
            <a:lvl2pPr marL="957560" indent="0">
              <a:buNone/>
              <a:defRPr sz="4189" b="1"/>
            </a:lvl2pPr>
            <a:lvl3pPr marL="1915119" indent="0">
              <a:buNone/>
              <a:defRPr sz="3770" b="1"/>
            </a:lvl3pPr>
            <a:lvl4pPr marL="2872679" indent="0">
              <a:buNone/>
              <a:defRPr sz="3351" b="1"/>
            </a:lvl4pPr>
            <a:lvl5pPr marL="3830239" indent="0">
              <a:buNone/>
              <a:defRPr sz="3351" b="1"/>
            </a:lvl5pPr>
            <a:lvl6pPr marL="4787798" indent="0">
              <a:buNone/>
              <a:defRPr sz="3351" b="1"/>
            </a:lvl6pPr>
            <a:lvl7pPr marL="5745358" indent="0">
              <a:buNone/>
              <a:defRPr sz="3351" b="1"/>
            </a:lvl7pPr>
            <a:lvl8pPr marL="6702918" indent="0">
              <a:buNone/>
              <a:defRPr sz="3351" b="1"/>
            </a:lvl8pPr>
            <a:lvl9pPr marL="7660477" indent="0">
              <a:buNone/>
              <a:defRPr sz="3351" b="1"/>
            </a:lvl9pPr>
          </a:lstStyle>
          <a:p>
            <a:pPr lvl="0"/>
            <a:r>
              <a:rPr lang="en-US" smtClean="0"/>
              <a:t>Edit Master text styles</a:t>
            </a:r>
          </a:p>
        </p:txBody>
      </p:sp>
      <p:sp>
        <p:nvSpPr>
          <p:cNvPr id="16" name="Text Placeholder 3"/>
          <p:cNvSpPr>
            <a:spLocks noGrp="1"/>
          </p:cNvSpPr>
          <p:nvPr>
            <p:ph type="body" sz="half" idx="15"/>
          </p:nvPr>
        </p:nvSpPr>
        <p:spPr>
          <a:xfrm>
            <a:off x="1025178" y="5585883"/>
            <a:ext cx="4599576" cy="7517669"/>
          </a:xfrm>
        </p:spPr>
        <p:txBody>
          <a:bodyPr anchor="t">
            <a:normAutofit/>
          </a:bodyPr>
          <a:lstStyle>
            <a:lvl1pPr marL="0" indent="0">
              <a:buNone/>
              <a:defRPr sz="2932"/>
            </a:lvl1pPr>
            <a:lvl2pPr marL="957560" indent="0">
              <a:buNone/>
              <a:defRPr sz="2513"/>
            </a:lvl2pPr>
            <a:lvl3pPr marL="1915119" indent="0">
              <a:buNone/>
              <a:defRPr sz="2094"/>
            </a:lvl3pPr>
            <a:lvl4pPr marL="2872679" indent="0">
              <a:buNone/>
              <a:defRPr sz="1885"/>
            </a:lvl4pPr>
            <a:lvl5pPr marL="3830239" indent="0">
              <a:buNone/>
              <a:defRPr sz="1885"/>
            </a:lvl5pPr>
            <a:lvl6pPr marL="4787798" indent="0">
              <a:buNone/>
              <a:defRPr sz="1885"/>
            </a:lvl6pPr>
            <a:lvl7pPr marL="5745358" indent="0">
              <a:buNone/>
              <a:defRPr sz="1885"/>
            </a:lvl7pPr>
            <a:lvl8pPr marL="6702918" indent="0">
              <a:buNone/>
              <a:defRPr sz="1885"/>
            </a:lvl8pPr>
            <a:lvl9pPr marL="7660477" indent="0">
              <a:buNone/>
              <a:defRPr sz="1885"/>
            </a:lvl9pPr>
          </a:lstStyle>
          <a:p>
            <a:pPr lvl="0"/>
            <a:r>
              <a:rPr lang="en-US" smtClean="0"/>
              <a:t>Edit Master text styles</a:t>
            </a:r>
          </a:p>
        </p:txBody>
      </p:sp>
      <p:sp>
        <p:nvSpPr>
          <p:cNvPr id="5" name="Text Placeholder 4"/>
          <p:cNvSpPr>
            <a:spLocks noGrp="1"/>
          </p:cNvSpPr>
          <p:nvPr>
            <p:ph type="body" sz="quarter" idx="3"/>
          </p:nvPr>
        </p:nvSpPr>
        <p:spPr>
          <a:xfrm>
            <a:off x="6102172" y="4149513"/>
            <a:ext cx="4613546" cy="1206949"/>
          </a:xfrm>
        </p:spPr>
        <p:txBody>
          <a:bodyPr anchor="b">
            <a:noAutofit/>
          </a:bodyPr>
          <a:lstStyle>
            <a:lvl1pPr marL="0" indent="0">
              <a:buNone/>
              <a:defRPr sz="5027" b="0">
                <a:solidFill>
                  <a:schemeClr val="bg2">
                    <a:lumMod val="40000"/>
                    <a:lumOff val="60000"/>
                  </a:schemeClr>
                </a:solidFill>
              </a:defRPr>
            </a:lvl1pPr>
            <a:lvl2pPr marL="957560" indent="0">
              <a:buNone/>
              <a:defRPr sz="4189" b="1"/>
            </a:lvl2pPr>
            <a:lvl3pPr marL="1915119" indent="0">
              <a:buNone/>
              <a:defRPr sz="3770" b="1"/>
            </a:lvl3pPr>
            <a:lvl4pPr marL="2872679" indent="0">
              <a:buNone/>
              <a:defRPr sz="3351" b="1"/>
            </a:lvl4pPr>
            <a:lvl5pPr marL="3830239" indent="0">
              <a:buNone/>
              <a:defRPr sz="3351" b="1"/>
            </a:lvl5pPr>
            <a:lvl6pPr marL="4787798" indent="0">
              <a:buNone/>
              <a:defRPr sz="3351" b="1"/>
            </a:lvl6pPr>
            <a:lvl7pPr marL="5745358" indent="0">
              <a:buNone/>
              <a:defRPr sz="3351" b="1"/>
            </a:lvl7pPr>
            <a:lvl8pPr marL="6702918" indent="0">
              <a:buNone/>
              <a:defRPr sz="3351" b="1"/>
            </a:lvl8pPr>
            <a:lvl9pPr marL="7660477" indent="0">
              <a:buNone/>
              <a:defRPr sz="3351" b="1"/>
            </a:lvl9pPr>
          </a:lstStyle>
          <a:p>
            <a:pPr lvl="0"/>
            <a:r>
              <a:rPr lang="en-US" smtClean="0"/>
              <a:t>Edit Master text styles</a:t>
            </a:r>
          </a:p>
        </p:txBody>
      </p:sp>
      <p:sp>
        <p:nvSpPr>
          <p:cNvPr id="19" name="Text Placeholder 3"/>
          <p:cNvSpPr>
            <a:spLocks noGrp="1"/>
          </p:cNvSpPr>
          <p:nvPr>
            <p:ph type="body" sz="half" idx="16"/>
          </p:nvPr>
        </p:nvSpPr>
        <p:spPr>
          <a:xfrm>
            <a:off x="6085589" y="5585883"/>
            <a:ext cx="4630128" cy="7517669"/>
          </a:xfrm>
        </p:spPr>
        <p:txBody>
          <a:bodyPr anchor="t">
            <a:normAutofit/>
          </a:bodyPr>
          <a:lstStyle>
            <a:lvl1pPr marL="0" indent="0">
              <a:buNone/>
              <a:defRPr sz="2932"/>
            </a:lvl1pPr>
            <a:lvl2pPr marL="957560" indent="0">
              <a:buNone/>
              <a:defRPr sz="2513"/>
            </a:lvl2pPr>
            <a:lvl3pPr marL="1915119" indent="0">
              <a:buNone/>
              <a:defRPr sz="2094"/>
            </a:lvl3pPr>
            <a:lvl4pPr marL="2872679" indent="0">
              <a:buNone/>
              <a:defRPr sz="1885"/>
            </a:lvl4pPr>
            <a:lvl5pPr marL="3830239" indent="0">
              <a:buNone/>
              <a:defRPr sz="1885"/>
            </a:lvl5pPr>
            <a:lvl6pPr marL="4787798" indent="0">
              <a:buNone/>
              <a:defRPr sz="1885"/>
            </a:lvl6pPr>
            <a:lvl7pPr marL="5745358" indent="0">
              <a:buNone/>
              <a:defRPr sz="1885"/>
            </a:lvl7pPr>
            <a:lvl8pPr marL="6702918" indent="0">
              <a:buNone/>
              <a:defRPr sz="1885"/>
            </a:lvl8pPr>
            <a:lvl9pPr marL="7660477" indent="0">
              <a:buNone/>
              <a:defRPr sz="1885"/>
            </a:lvl9pPr>
          </a:lstStyle>
          <a:p>
            <a:pPr lvl="0"/>
            <a:r>
              <a:rPr lang="en-US" smtClean="0"/>
              <a:t>Edit Master text styles</a:t>
            </a:r>
          </a:p>
        </p:txBody>
      </p:sp>
      <p:sp>
        <p:nvSpPr>
          <p:cNvPr id="14" name="Text Placeholder 4"/>
          <p:cNvSpPr>
            <a:spLocks noGrp="1"/>
          </p:cNvSpPr>
          <p:nvPr>
            <p:ph type="body" sz="quarter" idx="13"/>
          </p:nvPr>
        </p:nvSpPr>
        <p:spPr>
          <a:xfrm>
            <a:off x="11194632" y="4149513"/>
            <a:ext cx="4607061" cy="1206949"/>
          </a:xfrm>
        </p:spPr>
        <p:txBody>
          <a:bodyPr anchor="b">
            <a:noAutofit/>
          </a:bodyPr>
          <a:lstStyle>
            <a:lvl1pPr marL="0" indent="0">
              <a:buNone/>
              <a:defRPr sz="5027" b="0">
                <a:solidFill>
                  <a:schemeClr val="bg2">
                    <a:lumMod val="40000"/>
                    <a:lumOff val="60000"/>
                  </a:schemeClr>
                </a:solidFill>
              </a:defRPr>
            </a:lvl1pPr>
            <a:lvl2pPr marL="957560" indent="0">
              <a:buNone/>
              <a:defRPr sz="4189" b="1"/>
            </a:lvl2pPr>
            <a:lvl3pPr marL="1915119" indent="0">
              <a:buNone/>
              <a:defRPr sz="3770" b="1"/>
            </a:lvl3pPr>
            <a:lvl4pPr marL="2872679" indent="0">
              <a:buNone/>
              <a:defRPr sz="3351" b="1"/>
            </a:lvl4pPr>
            <a:lvl5pPr marL="3830239" indent="0">
              <a:buNone/>
              <a:defRPr sz="3351" b="1"/>
            </a:lvl5pPr>
            <a:lvl6pPr marL="4787798" indent="0">
              <a:buNone/>
              <a:defRPr sz="3351" b="1"/>
            </a:lvl6pPr>
            <a:lvl7pPr marL="5745358" indent="0">
              <a:buNone/>
              <a:defRPr sz="3351" b="1"/>
            </a:lvl7pPr>
            <a:lvl8pPr marL="6702918" indent="0">
              <a:buNone/>
              <a:defRPr sz="3351" b="1"/>
            </a:lvl8pPr>
            <a:lvl9pPr marL="7660477" indent="0">
              <a:buNone/>
              <a:defRPr sz="3351" b="1"/>
            </a:lvl9pPr>
          </a:lstStyle>
          <a:p>
            <a:pPr lvl="0"/>
            <a:r>
              <a:rPr lang="en-US" smtClean="0"/>
              <a:t>Edit Master text styles</a:t>
            </a:r>
          </a:p>
        </p:txBody>
      </p:sp>
      <p:sp>
        <p:nvSpPr>
          <p:cNvPr id="20" name="Text Placeholder 3"/>
          <p:cNvSpPr>
            <a:spLocks noGrp="1"/>
          </p:cNvSpPr>
          <p:nvPr>
            <p:ph type="body" sz="half" idx="17"/>
          </p:nvPr>
        </p:nvSpPr>
        <p:spPr>
          <a:xfrm>
            <a:off x="11194632" y="5585883"/>
            <a:ext cx="4607061" cy="7517669"/>
          </a:xfrm>
        </p:spPr>
        <p:txBody>
          <a:bodyPr anchor="t">
            <a:normAutofit/>
          </a:bodyPr>
          <a:lstStyle>
            <a:lvl1pPr marL="0" indent="0">
              <a:buNone/>
              <a:defRPr sz="2932"/>
            </a:lvl1pPr>
            <a:lvl2pPr marL="957560" indent="0">
              <a:buNone/>
              <a:defRPr sz="2513"/>
            </a:lvl2pPr>
            <a:lvl3pPr marL="1915119" indent="0">
              <a:buNone/>
              <a:defRPr sz="2094"/>
            </a:lvl3pPr>
            <a:lvl4pPr marL="2872679" indent="0">
              <a:buNone/>
              <a:defRPr sz="1885"/>
            </a:lvl4pPr>
            <a:lvl5pPr marL="3830239" indent="0">
              <a:buNone/>
              <a:defRPr sz="1885"/>
            </a:lvl5pPr>
            <a:lvl6pPr marL="4787798" indent="0">
              <a:buNone/>
              <a:defRPr sz="1885"/>
            </a:lvl6pPr>
            <a:lvl7pPr marL="5745358" indent="0">
              <a:buNone/>
              <a:defRPr sz="1885"/>
            </a:lvl7pPr>
            <a:lvl8pPr marL="6702918" indent="0">
              <a:buNone/>
              <a:defRPr sz="1885"/>
            </a:lvl8pPr>
            <a:lvl9pPr marL="7660477" indent="0">
              <a:buNone/>
              <a:defRPr sz="1885"/>
            </a:lvl9pPr>
          </a:lstStyle>
          <a:p>
            <a:pPr lvl="0"/>
            <a:r>
              <a:rPr lang="en-US" smtClean="0"/>
              <a:t>Edit Master text styles</a:t>
            </a:r>
          </a:p>
        </p:txBody>
      </p:sp>
      <p:cxnSp>
        <p:nvCxnSpPr>
          <p:cNvPr id="17" name="Straight Connector 16"/>
          <p:cNvCxnSpPr/>
          <p:nvPr/>
        </p:nvCxnSpPr>
        <p:spPr>
          <a:xfrm>
            <a:off x="5854672" y="4468707"/>
            <a:ext cx="0" cy="8299027"/>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10939346" y="4468707"/>
            <a:ext cx="0" cy="8308414"/>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9C16178-A932-4287-92FA-22F18BD2975D}" type="datetimeFigureOut">
              <a:rPr lang="en-GB" smtClean="0"/>
              <a:t>08/11/2019</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17469018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8796"/>
            </a:lvl1pPr>
          </a:lstStyle>
          <a:p>
            <a:r>
              <a:rPr lang="en-US" smtClean="0"/>
              <a:t>Click to edit Master title style</a:t>
            </a:r>
            <a:endParaRPr lang="en-US" dirty="0"/>
          </a:p>
        </p:txBody>
      </p:sp>
      <p:sp>
        <p:nvSpPr>
          <p:cNvPr id="3" name="Text Placeholder 2"/>
          <p:cNvSpPr>
            <a:spLocks noGrp="1"/>
          </p:cNvSpPr>
          <p:nvPr>
            <p:ph type="body" idx="1"/>
          </p:nvPr>
        </p:nvSpPr>
        <p:spPr>
          <a:xfrm>
            <a:off x="1025178" y="8903376"/>
            <a:ext cx="4619532" cy="1206949"/>
          </a:xfrm>
        </p:spPr>
        <p:txBody>
          <a:bodyPr anchor="b">
            <a:noAutofit/>
          </a:bodyPr>
          <a:lstStyle>
            <a:lvl1pPr marL="0" indent="0">
              <a:buNone/>
              <a:defRPr sz="5027" b="0">
                <a:solidFill>
                  <a:schemeClr val="bg2">
                    <a:lumMod val="40000"/>
                    <a:lumOff val="60000"/>
                  </a:schemeClr>
                </a:solidFill>
              </a:defRPr>
            </a:lvl1pPr>
            <a:lvl2pPr marL="957560" indent="0">
              <a:buNone/>
              <a:defRPr sz="4189" b="1"/>
            </a:lvl2pPr>
            <a:lvl3pPr marL="1915119" indent="0">
              <a:buNone/>
              <a:defRPr sz="3770" b="1"/>
            </a:lvl3pPr>
            <a:lvl4pPr marL="2872679" indent="0">
              <a:buNone/>
              <a:defRPr sz="3351" b="1"/>
            </a:lvl4pPr>
            <a:lvl5pPr marL="3830239" indent="0">
              <a:buNone/>
              <a:defRPr sz="3351" b="1"/>
            </a:lvl5pPr>
            <a:lvl6pPr marL="4787798" indent="0">
              <a:buNone/>
              <a:defRPr sz="3351" b="1"/>
            </a:lvl6pPr>
            <a:lvl7pPr marL="5745358" indent="0">
              <a:buNone/>
              <a:defRPr sz="3351" b="1"/>
            </a:lvl7pPr>
            <a:lvl8pPr marL="6702918" indent="0">
              <a:buNone/>
              <a:defRPr sz="3351" b="1"/>
            </a:lvl8pPr>
            <a:lvl9pPr marL="7660477" indent="0">
              <a:buNone/>
              <a:defRPr sz="3351" b="1"/>
            </a:lvl9pPr>
          </a:lstStyle>
          <a:p>
            <a:pPr lvl="0"/>
            <a:r>
              <a:rPr lang="en-US" smtClean="0"/>
              <a:t>Edit Master text styles</a:t>
            </a:r>
          </a:p>
        </p:txBody>
      </p:sp>
      <p:sp>
        <p:nvSpPr>
          <p:cNvPr id="29" name="Picture Placeholder 2"/>
          <p:cNvSpPr>
            <a:spLocks noGrp="1" noChangeAspect="1"/>
          </p:cNvSpPr>
          <p:nvPr>
            <p:ph type="pic" idx="15"/>
          </p:nvPr>
        </p:nvSpPr>
        <p:spPr>
          <a:xfrm>
            <a:off x="1025178" y="4628304"/>
            <a:ext cx="4619532" cy="31919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3351"/>
            </a:lvl1pPr>
            <a:lvl2pPr marL="957560" indent="0">
              <a:buNone/>
              <a:defRPr sz="3351"/>
            </a:lvl2pPr>
            <a:lvl3pPr marL="1915119" indent="0">
              <a:buNone/>
              <a:defRPr sz="3351"/>
            </a:lvl3pPr>
            <a:lvl4pPr marL="2872679" indent="0">
              <a:buNone/>
              <a:defRPr sz="3351"/>
            </a:lvl4pPr>
            <a:lvl5pPr marL="3830239" indent="0">
              <a:buNone/>
              <a:defRPr sz="3351"/>
            </a:lvl5pPr>
            <a:lvl6pPr marL="4787798" indent="0">
              <a:buNone/>
              <a:defRPr sz="3351"/>
            </a:lvl6pPr>
            <a:lvl7pPr marL="5745358" indent="0">
              <a:buNone/>
              <a:defRPr sz="3351"/>
            </a:lvl7pPr>
            <a:lvl8pPr marL="6702918" indent="0">
              <a:buNone/>
              <a:defRPr sz="3351"/>
            </a:lvl8pPr>
            <a:lvl9pPr marL="7660477" indent="0">
              <a:buNone/>
              <a:defRPr sz="3351"/>
            </a:lvl9pPr>
          </a:lstStyle>
          <a:p>
            <a:r>
              <a:rPr lang="en-US" smtClean="0"/>
              <a:t>Click icon to add picture</a:t>
            </a:r>
            <a:endParaRPr lang="en-US" dirty="0"/>
          </a:p>
        </p:txBody>
      </p:sp>
      <p:sp>
        <p:nvSpPr>
          <p:cNvPr id="22" name="Text Placeholder 3"/>
          <p:cNvSpPr>
            <a:spLocks noGrp="1"/>
          </p:cNvSpPr>
          <p:nvPr>
            <p:ph type="body" sz="half" idx="18"/>
          </p:nvPr>
        </p:nvSpPr>
        <p:spPr>
          <a:xfrm>
            <a:off x="1025178" y="10110328"/>
            <a:ext cx="4619532" cy="1380635"/>
          </a:xfrm>
        </p:spPr>
        <p:txBody>
          <a:bodyPr anchor="t">
            <a:normAutofit/>
          </a:bodyPr>
          <a:lstStyle>
            <a:lvl1pPr marL="0" indent="0">
              <a:buNone/>
              <a:defRPr sz="2932"/>
            </a:lvl1pPr>
            <a:lvl2pPr marL="957560" indent="0">
              <a:buNone/>
              <a:defRPr sz="2513"/>
            </a:lvl2pPr>
            <a:lvl3pPr marL="1915119" indent="0">
              <a:buNone/>
              <a:defRPr sz="2094"/>
            </a:lvl3pPr>
            <a:lvl4pPr marL="2872679" indent="0">
              <a:buNone/>
              <a:defRPr sz="1885"/>
            </a:lvl4pPr>
            <a:lvl5pPr marL="3830239" indent="0">
              <a:buNone/>
              <a:defRPr sz="1885"/>
            </a:lvl5pPr>
            <a:lvl6pPr marL="4787798" indent="0">
              <a:buNone/>
              <a:defRPr sz="1885"/>
            </a:lvl6pPr>
            <a:lvl7pPr marL="5745358" indent="0">
              <a:buNone/>
              <a:defRPr sz="1885"/>
            </a:lvl7pPr>
            <a:lvl8pPr marL="6702918" indent="0">
              <a:buNone/>
              <a:defRPr sz="1885"/>
            </a:lvl8pPr>
            <a:lvl9pPr marL="7660477" indent="0">
              <a:buNone/>
              <a:defRPr sz="1885"/>
            </a:lvl9pPr>
          </a:lstStyle>
          <a:p>
            <a:pPr lvl="0"/>
            <a:r>
              <a:rPr lang="en-US" smtClean="0"/>
              <a:t>Edit Master text styles</a:t>
            </a:r>
          </a:p>
        </p:txBody>
      </p:sp>
      <p:sp>
        <p:nvSpPr>
          <p:cNvPr id="5" name="Text Placeholder 4"/>
          <p:cNvSpPr>
            <a:spLocks noGrp="1"/>
          </p:cNvSpPr>
          <p:nvPr>
            <p:ph type="body" sz="quarter" idx="3"/>
          </p:nvPr>
        </p:nvSpPr>
        <p:spPr>
          <a:xfrm>
            <a:off x="6111153" y="8903376"/>
            <a:ext cx="4604565" cy="1206949"/>
          </a:xfrm>
        </p:spPr>
        <p:txBody>
          <a:bodyPr anchor="b">
            <a:noAutofit/>
          </a:bodyPr>
          <a:lstStyle>
            <a:lvl1pPr marL="0" indent="0">
              <a:buNone/>
              <a:defRPr sz="5027" b="0">
                <a:solidFill>
                  <a:schemeClr val="bg2">
                    <a:lumMod val="40000"/>
                    <a:lumOff val="60000"/>
                  </a:schemeClr>
                </a:solidFill>
              </a:defRPr>
            </a:lvl1pPr>
            <a:lvl2pPr marL="957560" indent="0">
              <a:buNone/>
              <a:defRPr sz="4189" b="1"/>
            </a:lvl2pPr>
            <a:lvl3pPr marL="1915119" indent="0">
              <a:buNone/>
              <a:defRPr sz="3770" b="1"/>
            </a:lvl3pPr>
            <a:lvl4pPr marL="2872679" indent="0">
              <a:buNone/>
              <a:defRPr sz="3351" b="1"/>
            </a:lvl4pPr>
            <a:lvl5pPr marL="3830239" indent="0">
              <a:buNone/>
              <a:defRPr sz="3351" b="1"/>
            </a:lvl5pPr>
            <a:lvl6pPr marL="4787798" indent="0">
              <a:buNone/>
              <a:defRPr sz="3351" b="1"/>
            </a:lvl6pPr>
            <a:lvl7pPr marL="5745358" indent="0">
              <a:buNone/>
              <a:defRPr sz="3351" b="1"/>
            </a:lvl7pPr>
            <a:lvl8pPr marL="6702918" indent="0">
              <a:buNone/>
              <a:defRPr sz="3351" b="1"/>
            </a:lvl8pPr>
            <a:lvl9pPr marL="7660477" indent="0">
              <a:buNone/>
              <a:defRPr sz="3351" b="1"/>
            </a:lvl9pPr>
          </a:lstStyle>
          <a:p>
            <a:pPr lvl="0"/>
            <a:r>
              <a:rPr lang="en-US" smtClean="0"/>
              <a:t>Edit Master text styles</a:t>
            </a:r>
          </a:p>
        </p:txBody>
      </p:sp>
      <p:sp>
        <p:nvSpPr>
          <p:cNvPr id="30" name="Picture Placeholder 2"/>
          <p:cNvSpPr>
            <a:spLocks noGrp="1" noChangeAspect="1"/>
          </p:cNvSpPr>
          <p:nvPr>
            <p:ph type="pic" idx="21"/>
          </p:nvPr>
        </p:nvSpPr>
        <p:spPr>
          <a:xfrm>
            <a:off x="6111151" y="4628304"/>
            <a:ext cx="4604565" cy="31919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3351"/>
            </a:lvl1pPr>
            <a:lvl2pPr marL="957560" indent="0">
              <a:buNone/>
              <a:defRPr sz="3351"/>
            </a:lvl2pPr>
            <a:lvl3pPr marL="1915119" indent="0">
              <a:buNone/>
              <a:defRPr sz="3351"/>
            </a:lvl3pPr>
            <a:lvl4pPr marL="2872679" indent="0">
              <a:buNone/>
              <a:defRPr sz="3351"/>
            </a:lvl4pPr>
            <a:lvl5pPr marL="3830239" indent="0">
              <a:buNone/>
              <a:defRPr sz="3351"/>
            </a:lvl5pPr>
            <a:lvl6pPr marL="4787798" indent="0">
              <a:buNone/>
              <a:defRPr sz="3351"/>
            </a:lvl6pPr>
            <a:lvl7pPr marL="5745358" indent="0">
              <a:buNone/>
              <a:defRPr sz="3351"/>
            </a:lvl7pPr>
            <a:lvl8pPr marL="6702918" indent="0">
              <a:buNone/>
              <a:defRPr sz="3351"/>
            </a:lvl8pPr>
            <a:lvl9pPr marL="7660477" indent="0">
              <a:buNone/>
              <a:defRPr sz="3351"/>
            </a:lvl9pPr>
          </a:lstStyle>
          <a:p>
            <a:r>
              <a:rPr lang="en-US" smtClean="0"/>
              <a:t>Click icon to add picture</a:t>
            </a:r>
            <a:endParaRPr lang="en-US" dirty="0"/>
          </a:p>
        </p:txBody>
      </p:sp>
      <p:sp>
        <p:nvSpPr>
          <p:cNvPr id="23" name="Text Placeholder 3"/>
          <p:cNvSpPr>
            <a:spLocks noGrp="1"/>
          </p:cNvSpPr>
          <p:nvPr>
            <p:ph type="body" sz="half" idx="19"/>
          </p:nvPr>
        </p:nvSpPr>
        <p:spPr>
          <a:xfrm>
            <a:off x="6109025" y="10110326"/>
            <a:ext cx="4610664" cy="1380635"/>
          </a:xfrm>
        </p:spPr>
        <p:txBody>
          <a:bodyPr anchor="t">
            <a:normAutofit/>
          </a:bodyPr>
          <a:lstStyle>
            <a:lvl1pPr marL="0" indent="0">
              <a:buNone/>
              <a:defRPr sz="2932"/>
            </a:lvl1pPr>
            <a:lvl2pPr marL="957560" indent="0">
              <a:buNone/>
              <a:defRPr sz="2513"/>
            </a:lvl2pPr>
            <a:lvl3pPr marL="1915119" indent="0">
              <a:buNone/>
              <a:defRPr sz="2094"/>
            </a:lvl3pPr>
            <a:lvl4pPr marL="2872679" indent="0">
              <a:buNone/>
              <a:defRPr sz="1885"/>
            </a:lvl4pPr>
            <a:lvl5pPr marL="3830239" indent="0">
              <a:buNone/>
              <a:defRPr sz="1885"/>
            </a:lvl5pPr>
            <a:lvl6pPr marL="4787798" indent="0">
              <a:buNone/>
              <a:defRPr sz="1885"/>
            </a:lvl6pPr>
            <a:lvl7pPr marL="5745358" indent="0">
              <a:buNone/>
              <a:defRPr sz="1885"/>
            </a:lvl7pPr>
            <a:lvl8pPr marL="6702918" indent="0">
              <a:buNone/>
              <a:defRPr sz="1885"/>
            </a:lvl8pPr>
            <a:lvl9pPr marL="7660477" indent="0">
              <a:buNone/>
              <a:defRPr sz="1885"/>
            </a:lvl9pPr>
          </a:lstStyle>
          <a:p>
            <a:pPr lvl="0"/>
            <a:r>
              <a:rPr lang="en-US" smtClean="0"/>
              <a:t>Edit Master text styles</a:t>
            </a:r>
          </a:p>
        </p:txBody>
      </p:sp>
      <p:sp>
        <p:nvSpPr>
          <p:cNvPr id="14" name="Text Placeholder 4"/>
          <p:cNvSpPr>
            <a:spLocks noGrp="1"/>
          </p:cNvSpPr>
          <p:nvPr>
            <p:ph type="body" sz="quarter" idx="13"/>
          </p:nvPr>
        </p:nvSpPr>
        <p:spPr>
          <a:xfrm>
            <a:off x="11194632" y="8903376"/>
            <a:ext cx="4607061" cy="1206949"/>
          </a:xfrm>
        </p:spPr>
        <p:txBody>
          <a:bodyPr anchor="b">
            <a:noAutofit/>
          </a:bodyPr>
          <a:lstStyle>
            <a:lvl1pPr marL="0" indent="0">
              <a:buNone/>
              <a:defRPr sz="5027" b="0">
                <a:solidFill>
                  <a:schemeClr val="bg2">
                    <a:lumMod val="40000"/>
                    <a:lumOff val="60000"/>
                  </a:schemeClr>
                </a:solidFill>
              </a:defRPr>
            </a:lvl1pPr>
            <a:lvl2pPr marL="957560" indent="0">
              <a:buNone/>
              <a:defRPr sz="4189" b="1"/>
            </a:lvl2pPr>
            <a:lvl3pPr marL="1915119" indent="0">
              <a:buNone/>
              <a:defRPr sz="3770" b="1"/>
            </a:lvl3pPr>
            <a:lvl4pPr marL="2872679" indent="0">
              <a:buNone/>
              <a:defRPr sz="3351" b="1"/>
            </a:lvl4pPr>
            <a:lvl5pPr marL="3830239" indent="0">
              <a:buNone/>
              <a:defRPr sz="3351" b="1"/>
            </a:lvl5pPr>
            <a:lvl6pPr marL="4787798" indent="0">
              <a:buNone/>
              <a:defRPr sz="3351" b="1"/>
            </a:lvl6pPr>
            <a:lvl7pPr marL="5745358" indent="0">
              <a:buNone/>
              <a:defRPr sz="3351" b="1"/>
            </a:lvl7pPr>
            <a:lvl8pPr marL="6702918" indent="0">
              <a:buNone/>
              <a:defRPr sz="3351" b="1"/>
            </a:lvl8pPr>
            <a:lvl9pPr marL="7660477" indent="0">
              <a:buNone/>
              <a:defRPr sz="3351" b="1"/>
            </a:lvl9pPr>
          </a:lstStyle>
          <a:p>
            <a:pPr lvl="0"/>
            <a:r>
              <a:rPr lang="en-US" smtClean="0"/>
              <a:t>Edit Master text styles</a:t>
            </a:r>
          </a:p>
        </p:txBody>
      </p:sp>
      <p:sp>
        <p:nvSpPr>
          <p:cNvPr id="31" name="Picture Placeholder 2"/>
          <p:cNvSpPr>
            <a:spLocks noGrp="1" noChangeAspect="1"/>
          </p:cNvSpPr>
          <p:nvPr>
            <p:ph type="pic" idx="22"/>
          </p:nvPr>
        </p:nvSpPr>
        <p:spPr>
          <a:xfrm>
            <a:off x="11194630" y="4628304"/>
            <a:ext cx="4607061" cy="31919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3351"/>
            </a:lvl1pPr>
            <a:lvl2pPr marL="957560" indent="0">
              <a:buNone/>
              <a:defRPr sz="3351"/>
            </a:lvl2pPr>
            <a:lvl3pPr marL="1915119" indent="0">
              <a:buNone/>
              <a:defRPr sz="3351"/>
            </a:lvl3pPr>
            <a:lvl4pPr marL="2872679" indent="0">
              <a:buNone/>
              <a:defRPr sz="3351"/>
            </a:lvl4pPr>
            <a:lvl5pPr marL="3830239" indent="0">
              <a:buNone/>
              <a:defRPr sz="3351"/>
            </a:lvl5pPr>
            <a:lvl6pPr marL="4787798" indent="0">
              <a:buNone/>
              <a:defRPr sz="3351"/>
            </a:lvl6pPr>
            <a:lvl7pPr marL="5745358" indent="0">
              <a:buNone/>
              <a:defRPr sz="3351"/>
            </a:lvl7pPr>
            <a:lvl8pPr marL="6702918" indent="0">
              <a:buNone/>
              <a:defRPr sz="3351"/>
            </a:lvl8pPr>
            <a:lvl9pPr marL="7660477" indent="0">
              <a:buNone/>
              <a:defRPr sz="3351"/>
            </a:lvl9pPr>
          </a:lstStyle>
          <a:p>
            <a:r>
              <a:rPr lang="en-US" smtClean="0"/>
              <a:t>Click icon to add picture</a:t>
            </a:r>
            <a:endParaRPr lang="en-US" dirty="0"/>
          </a:p>
        </p:txBody>
      </p:sp>
      <p:sp>
        <p:nvSpPr>
          <p:cNvPr id="24" name="Text Placeholder 3"/>
          <p:cNvSpPr>
            <a:spLocks noGrp="1"/>
          </p:cNvSpPr>
          <p:nvPr>
            <p:ph type="body" sz="half" idx="20"/>
          </p:nvPr>
        </p:nvSpPr>
        <p:spPr>
          <a:xfrm>
            <a:off x="11194438" y="10110322"/>
            <a:ext cx="4613163" cy="1380635"/>
          </a:xfrm>
        </p:spPr>
        <p:txBody>
          <a:bodyPr anchor="t">
            <a:normAutofit/>
          </a:bodyPr>
          <a:lstStyle>
            <a:lvl1pPr marL="0" indent="0">
              <a:buNone/>
              <a:defRPr sz="2932"/>
            </a:lvl1pPr>
            <a:lvl2pPr marL="957560" indent="0">
              <a:buNone/>
              <a:defRPr sz="2513"/>
            </a:lvl2pPr>
            <a:lvl3pPr marL="1915119" indent="0">
              <a:buNone/>
              <a:defRPr sz="2094"/>
            </a:lvl3pPr>
            <a:lvl4pPr marL="2872679" indent="0">
              <a:buNone/>
              <a:defRPr sz="1885"/>
            </a:lvl4pPr>
            <a:lvl5pPr marL="3830239" indent="0">
              <a:buNone/>
              <a:defRPr sz="1885"/>
            </a:lvl5pPr>
            <a:lvl6pPr marL="4787798" indent="0">
              <a:buNone/>
              <a:defRPr sz="1885"/>
            </a:lvl6pPr>
            <a:lvl7pPr marL="5745358" indent="0">
              <a:buNone/>
              <a:defRPr sz="1885"/>
            </a:lvl7pPr>
            <a:lvl8pPr marL="6702918" indent="0">
              <a:buNone/>
              <a:defRPr sz="1885"/>
            </a:lvl8pPr>
            <a:lvl9pPr marL="7660477" indent="0">
              <a:buNone/>
              <a:defRPr sz="1885"/>
            </a:lvl9pPr>
          </a:lstStyle>
          <a:p>
            <a:pPr lvl="0"/>
            <a:r>
              <a:rPr lang="en-US" smtClean="0"/>
              <a:t>Edit Master text styles</a:t>
            </a:r>
          </a:p>
        </p:txBody>
      </p:sp>
      <p:cxnSp>
        <p:nvCxnSpPr>
          <p:cNvPr id="19" name="Straight Connector 18"/>
          <p:cNvCxnSpPr/>
          <p:nvPr/>
        </p:nvCxnSpPr>
        <p:spPr>
          <a:xfrm>
            <a:off x="5854672" y="4468707"/>
            <a:ext cx="0" cy="8299027"/>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10939346" y="4468707"/>
            <a:ext cx="0" cy="8308414"/>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9C16178-A932-4287-92FA-22F18BD2975D}" type="datetimeFigureOut">
              <a:rPr lang="en-GB" smtClean="0"/>
              <a:t>08/11/2019</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28533941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C16178-A932-4287-92FA-22F18BD2975D}"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17042173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47933" y="901060"/>
            <a:ext cx="2753761" cy="1220249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5178" y="1619435"/>
            <a:ext cx="11663567" cy="1148412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C16178-A932-4287-92FA-22F18BD2975D}"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0AD85-7780-433B-A097-593CAEB79F4B}" type="slidenum">
              <a:rPr lang="en-GB" smtClean="0"/>
              <a:t>‹#›</a:t>
            </a:fld>
            <a:endParaRPr lang="en-GB"/>
          </a:p>
        </p:txBody>
      </p:sp>
    </p:spTree>
    <p:extLst>
      <p:ext uri="{BB962C8B-B14F-4D97-AF65-F5344CB8AC3E}">
        <p14:creationId xmlns:p14="http://schemas.microsoft.com/office/powerpoint/2010/main" val="425680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13193810" y="3511127"/>
            <a:ext cx="5905077" cy="5905077"/>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11917037" y="-957580"/>
            <a:ext cx="3351530" cy="335153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13193810" y="12767733"/>
            <a:ext cx="2074757" cy="2074757"/>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322519" y="5585883"/>
            <a:ext cx="8777817" cy="8777817"/>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758889" y="6064673"/>
            <a:ext cx="4947497" cy="4947497"/>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16222821" y="0"/>
            <a:ext cx="1436370" cy="2302754"/>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015198" y="948193"/>
            <a:ext cx="14777101" cy="2933332"/>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733572" y="4299738"/>
            <a:ext cx="14057186" cy="878720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5697839" y="3830260"/>
            <a:ext cx="2074755" cy="478914"/>
          </a:xfrm>
          <a:prstGeom prst="rect">
            <a:avLst/>
          </a:prstGeom>
        </p:spPr>
        <p:txBody>
          <a:bodyPr vert="horz" lIns="91440" tIns="45720" rIns="91440" bIns="45720" rtlCol="0" anchor="t"/>
          <a:lstStyle>
            <a:lvl1pPr algn="l">
              <a:defRPr sz="2304" b="0" i="0">
                <a:solidFill>
                  <a:schemeClr val="tx1">
                    <a:tint val="75000"/>
                    <a:alpha val="60000"/>
                  </a:schemeClr>
                </a:solidFill>
              </a:defRPr>
            </a:lvl1pPr>
          </a:lstStyle>
          <a:p>
            <a:fld id="{99C16178-A932-4287-92FA-22F18BD2975D}" type="datetimeFigureOut">
              <a:rPr lang="en-GB" smtClean="0"/>
              <a:t>08/11/2019</a:t>
            </a:fld>
            <a:endParaRPr lang="en-GB"/>
          </a:p>
        </p:txBody>
      </p:sp>
      <p:sp>
        <p:nvSpPr>
          <p:cNvPr id="5" name="Footer Placeholder 4"/>
          <p:cNvSpPr>
            <a:spLocks noGrp="1"/>
          </p:cNvSpPr>
          <p:nvPr>
            <p:ph type="ftr" sz="quarter" idx="3"/>
          </p:nvPr>
        </p:nvSpPr>
        <p:spPr>
          <a:xfrm rot="5400000">
            <a:off x="13055375" y="6834949"/>
            <a:ext cx="8084126" cy="478916"/>
          </a:xfrm>
          <a:prstGeom prst="rect">
            <a:avLst/>
          </a:prstGeom>
        </p:spPr>
        <p:txBody>
          <a:bodyPr vert="horz" lIns="91440" tIns="45720" rIns="91440" bIns="45720" rtlCol="0" anchor="b"/>
          <a:lstStyle>
            <a:lvl1pPr algn="l">
              <a:defRPr sz="2304"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6266359" y="619404"/>
            <a:ext cx="1317014" cy="1607878"/>
          </a:xfrm>
          <a:prstGeom prst="rect">
            <a:avLst/>
          </a:prstGeom>
        </p:spPr>
        <p:txBody>
          <a:bodyPr vert="horz" lIns="91440" tIns="45720" rIns="91440" bIns="45720" rtlCol="0" anchor="b"/>
          <a:lstStyle>
            <a:lvl1pPr algn="ctr">
              <a:defRPr sz="5866" b="0" i="0">
                <a:solidFill>
                  <a:schemeClr val="tx1">
                    <a:tint val="75000"/>
                  </a:schemeClr>
                </a:solidFill>
              </a:defRPr>
            </a:lvl1pPr>
          </a:lstStyle>
          <a:p>
            <a:fld id="{4630AD85-7780-433B-A097-593CAEB79F4B}" type="slidenum">
              <a:rPr lang="en-GB" smtClean="0"/>
              <a:t>‹#›</a:t>
            </a:fld>
            <a:endParaRPr lang="en-GB"/>
          </a:p>
        </p:txBody>
      </p:sp>
    </p:spTree>
    <p:extLst>
      <p:ext uri="{BB962C8B-B14F-4D97-AF65-F5344CB8AC3E}">
        <p14:creationId xmlns:p14="http://schemas.microsoft.com/office/powerpoint/2010/main" val="274052619"/>
      </p:ext>
    </p:extLst>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p:txStyles>
    <p:titleStyle>
      <a:lvl1pPr algn="l" defTabSz="957574" rtl="0" eaLnBrk="1" latinLnBrk="0" hangingPunct="1">
        <a:spcBef>
          <a:spcPct val="0"/>
        </a:spcBef>
        <a:buNone/>
        <a:defRPr sz="8796"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718182" indent="-718182" algn="l" defTabSz="957574" rtl="0" eaLnBrk="1" latinLnBrk="0" hangingPunct="1">
        <a:spcBef>
          <a:spcPts val="2094"/>
        </a:spcBef>
        <a:spcAft>
          <a:spcPts val="0"/>
        </a:spcAft>
        <a:buClr>
          <a:schemeClr val="bg2">
            <a:lumMod val="40000"/>
            <a:lumOff val="60000"/>
          </a:schemeClr>
        </a:buClr>
        <a:buSzPct val="80000"/>
        <a:buFont typeface="Wingdings 3" charset="2"/>
        <a:buChar char=""/>
        <a:defRPr sz="4189" b="0" i="0" kern="1200">
          <a:solidFill>
            <a:schemeClr val="tx1"/>
          </a:solidFill>
          <a:latin typeface="+mj-lt"/>
          <a:ea typeface="+mj-ea"/>
          <a:cs typeface="+mj-cs"/>
        </a:defRPr>
      </a:lvl1pPr>
      <a:lvl2pPr marL="1556060" indent="-598485" algn="l" defTabSz="957574" rtl="0" eaLnBrk="1" latinLnBrk="0" hangingPunct="1">
        <a:spcBef>
          <a:spcPts val="2094"/>
        </a:spcBef>
        <a:spcAft>
          <a:spcPts val="0"/>
        </a:spcAft>
        <a:buClr>
          <a:schemeClr val="bg2">
            <a:lumMod val="40000"/>
            <a:lumOff val="60000"/>
          </a:schemeClr>
        </a:buClr>
        <a:buSzPct val="80000"/>
        <a:buFont typeface="Wingdings 3" charset="2"/>
        <a:buChar char=""/>
        <a:defRPr sz="3770" b="0" i="0" kern="1200">
          <a:solidFill>
            <a:schemeClr val="tx1"/>
          </a:solidFill>
          <a:latin typeface="+mj-lt"/>
          <a:ea typeface="+mj-ea"/>
          <a:cs typeface="+mj-cs"/>
        </a:defRPr>
      </a:lvl2pPr>
      <a:lvl3pPr marL="2393941" indent="-478788" algn="l" defTabSz="957574" rtl="0" eaLnBrk="1" latinLnBrk="0" hangingPunct="1">
        <a:spcBef>
          <a:spcPts val="2094"/>
        </a:spcBef>
        <a:spcAft>
          <a:spcPts val="0"/>
        </a:spcAft>
        <a:buClr>
          <a:schemeClr val="bg2">
            <a:lumMod val="40000"/>
            <a:lumOff val="60000"/>
          </a:schemeClr>
        </a:buClr>
        <a:buSzPct val="80000"/>
        <a:buFont typeface="Wingdings 3" charset="2"/>
        <a:buChar char=""/>
        <a:defRPr sz="3351" b="0" i="0" kern="1200">
          <a:solidFill>
            <a:schemeClr val="tx1"/>
          </a:solidFill>
          <a:latin typeface="+mj-lt"/>
          <a:ea typeface="+mj-ea"/>
          <a:cs typeface="+mj-cs"/>
        </a:defRPr>
      </a:lvl3pPr>
      <a:lvl4pPr marL="3351515" indent="-478788" algn="l" defTabSz="957574" rtl="0" eaLnBrk="1" latinLnBrk="0" hangingPunct="1">
        <a:spcBef>
          <a:spcPts val="2094"/>
        </a:spcBef>
        <a:spcAft>
          <a:spcPts val="0"/>
        </a:spcAft>
        <a:buClr>
          <a:schemeClr val="bg2">
            <a:lumMod val="40000"/>
            <a:lumOff val="60000"/>
          </a:schemeClr>
        </a:buClr>
        <a:buSzPct val="80000"/>
        <a:buFont typeface="Wingdings 3" charset="2"/>
        <a:buChar char=""/>
        <a:defRPr sz="2932" b="0" i="0" kern="1200">
          <a:solidFill>
            <a:schemeClr val="tx1"/>
          </a:solidFill>
          <a:latin typeface="+mj-lt"/>
          <a:ea typeface="+mj-ea"/>
          <a:cs typeface="+mj-cs"/>
        </a:defRPr>
      </a:lvl4pPr>
      <a:lvl5pPr marL="4309090" indent="-478788" algn="l" defTabSz="957574" rtl="0" eaLnBrk="1" latinLnBrk="0" hangingPunct="1">
        <a:spcBef>
          <a:spcPts val="2094"/>
        </a:spcBef>
        <a:spcAft>
          <a:spcPts val="0"/>
        </a:spcAft>
        <a:buClr>
          <a:schemeClr val="bg2">
            <a:lumMod val="40000"/>
            <a:lumOff val="60000"/>
          </a:schemeClr>
        </a:buClr>
        <a:buSzPct val="80000"/>
        <a:buFont typeface="Wingdings 3" charset="2"/>
        <a:buChar char=""/>
        <a:defRPr sz="2932" b="0" i="0" kern="1200">
          <a:solidFill>
            <a:schemeClr val="tx1"/>
          </a:solidFill>
          <a:latin typeface="+mj-lt"/>
          <a:ea typeface="+mj-ea"/>
          <a:cs typeface="+mj-cs"/>
        </a:defRPr>
      </a:lvl5pPr>
      <a:lvl6pPr marL="5266666" indent="-478788" algn="l" defTabSz="957574" rtl="0" eaLnBrk="1" latinLnBrk="0" hangingPunct="1">
        <a:spcBef>
          <a:spcPts val="2094"/>
        </a:spcBef>
        <a:spcAft>
          <a:spcPts val="0"/>
        </a:spcAft>
        <a:buClr>
          <a:schemeClr val="bg2">
            <a:lumMod val="40000"/>
            <a:lumOff val="60000"/>
          </a:schemeClr>
        </a:buClr>
        <a:buSzPct val="80000"/>
        <a:buFont typeface="Wingdings 3" charset="2"/>
        <a:buChar char=""/>
        <a:defRPr sz="2932" b="0" i="0" kern="1200">
          <a:solidFill>
            <a:schemeClr val="tx1"/>
          </a:solidFill>
          <a:latin typeface="+mj-lt"/>
          <a:ea typeface="+mj-ea"/>
          <a:cs typeface="+mj-cs"/>
        </a:defRPr>
      </a:lvl6pPr>
      <a:lvl7pPr marL="6224241" indent="-478788" algn="l" defTabSz="957574" rtl="0" eaLnBrk="1" latinLnBrk="0" hangingPunct="1">
        <a:spcBef>
          <a:spcPts val="2094"/>
        </a:spcBef>
        <a:spcAft>
          <a:spcPts val="0"/>
        </a:spcAft>
        <a:buClr>
          <a:schemeClr val="bg2">
            <a:lumMod val="40000"/>
            <a:lumOff val="60000"/>
          </a:schemeClr>
        </a:buClr>
        <a:buSzPct val="80000"/>
        <a:buFont typeface="Wingdings 3" charset="2"/>
        <a:buChar char=""/>
        <a:defRPr sz="2932" b="0" i="0" kern="1200">
          <a:solidFill>
            <a:schemeClr val="tx1"/>
          </a:solidFill>
          <a:latin typeface="+mj-lt"/>
          <a:ea typeface="+mj-ea"/>
          <a:cs typeface="+mj-cs"/>
        </a:defRPr>
      </a:lvl7pPr>
      <a:lvl8pPr marL="7181817" indent="-478788" algn="l" defTabSz="957574" rtl="0" eaLnBrk="1" latinLnBrk="0" hangingPunct="1">
        <a:spcBef>
          <a:spcPts val="2094"/>
        </a:spcBef>
        <a:spcAft>
          <a:spcPts val="0"/>
        </a:spcAft>
        <a:buClr>
          <a:schemeClr val="bg2">
            <a:lumMod val="40000"/>
            <a:lumOff val="60000"/>
          </a:schemeClr>
        </a:buClr>
        <a:buSzPct val="80000"/>
        <a:buFont typeface="Wingdings 3" charset="2"/>
        <a:buChar char=""/>
        <a:defRPr sz="2932" b="0" i="0" kern="1200">
          <a:solidFill>
            <a:schemeClr val="tx1"/>
          </a:solidFill>
          <a:latin typeface="+mj-lt"/>
          <a:ea typeface="+mj-ea"/>
          <a:cs typeface="+mj-cs"/>
        </a:defRPr>
      </a:lvl8pPr>
      <a:lvl9pPr marL="8139391" indent="-478788" algn="l" defTabSz="957574" rtl="0" eaLnBrk="1" latinLnBrk="0" hangingPunct="1">
        <a:spcBef>
          <a:spcPts val="2094"/>
        </a:spcBef>
        <a:spcAft>
          <a:spcPts val="0"/>
        </a:spcAft>
        <a:buClr>
          <a:schemeClr val="bg2">
            <a:lumMod val="40000"/>
            <a:lumOff val="60000"/>
          </a:schemeClr>
        </a:buClr>
        <a:buSzPct val="80000"/>
        <a:buFont typeface="Wingdings 3" charset="2"/>
        <a:buChar char=""/>
        <a:defRPr sz="2932" b="0" i="0" kern="1200">
          <a:solidFill>
            <a:schemeClr val="tx1"/>
          </a:solidFill>
          <a:latin typeface="+mj-lt"/>
          <a:ea typeface="+mj-ea"/>
          <a:cs typeface="+mj-cs"/>
        </a:defRPr>
      </a:lvl9pPr>
    </p:bodyStyle>
    <p:otherStyle>
      <a:defPPr>
        <a:defRPr lang="en-US"/>
      </a:defPPr>
      <a:lvl1pPr marL="0" algn="l" defTabSz="957574" rtl="0" eaLnBrk="1" latinLnBrk="0" hangingPunct="1">
        <a:defRPr sz="3770" kern="1200">
          <a:solidFill>
            <a:schemeClr val="tx1"/>
          </a:solidFill>
          <a:latin typeface="+mn-lt"/>
          <a:ea typeface="+mn-ea"/>
          <a:cs typeface="+mn-cs"/>
        </a:defRPr>
      </a:lvl1pPr>
      <a:lvl2pPr marL="957574" algn="l" defTabSz="957574" rtl="0" eaLnBrk="1" latinLnBrk="0" hangingPunct="1">
        <a:defRPr sz="3770" kern="1200">
          <a:solidFill>
            <a:schemeClr val="tx1"/>
          </a:solidFill>
          <a:latin typeface="+mn-lt"/>
          <a:ea typeface="+mn-ea"/>
          <a:cs typeface="+mn-cs"/>
        </a:defRPr>
      </a:lvl2pPr>
      <a:lvl3pPr marL="1915151" algn="l" defTabSz="957574" rtl="0" eaLnBrk="1" latinLnBrk="0" hangingPunct="1">
        <a:defRPr sz="3770" kern="1200">
          <a:solidFill>
            <a:schemeClr val="tx1"/>
          </a:solidFill>
          <a:latin typeface="+mn-lt"/>
          <a:ea typeface="+mn-ea"/>
          <a:cs typeface="+mn-cs"/>
        </a:defRPr>
      </a:lvl3pPr>
      <a:lvl4pPr marL="2872725" algn="l" defTabSz="957574" rtl="0" eaLnBrk="1" latinLnBrk="0" hangingPunct="1">
        <a:defRPr sz="3770" kern="1200">
          <a:solidFill>
            <a:schemeClr val="tx1"/>
          </a:solidFill>
          <a:latin typeface="+mn-lt"/>
          <a:ea typeface="+mn-ea"/>
          <a:cs typeface="+mn-cs"/>
        </a:defRPr>
      </a:lvl4pPr>
      <a:lvl5pPr marL="3830304" algn="l" defTabSz="957574" rtl="0" eaLnBrk="1" latinLnBrk="0" hangingPunct="1">
        <a:defRPr sz="3770" kern="1200">
          <a:solidFill>
            <a:schemeClr val="tx1"/>
          </a:solidFill>
          <a:latin typeface="+mn-lt"/>
          <a:ea typeface="+mn-ea"/>
          <a:cs typeface="+mn-cs"/>
        </a:defRPr>
      </a:lvl5pPr>
      <a:lvl6pPr marL="4787878" algn="l" defTabSz="957574" rtl="0" eaLnBrk="1" latinLnBrk="0" hangingPunct="1">
        <a:defRPr sz="3770" kern="1200">
          <a:solidFill>
            <a:schemeClr val="tx1"/>
          </a:solidFill>
          <a:latin typeface="+mn-lt"/>
          <a:ea typeface="+mn-ea"/>
          <a:cs typeface="+mn-cs"/>
        </a:defRPr>
      </a:lvl6pPr>
      <a:lvl7pPr marL="5745454" algn="l" defTabSz="957574" rtl="0" eaLnBrk="1" latinLnBrk="0" hangingPunct="1">
        <a:defRPr sz="3770" kern="1200">
          <a:solidFill>
            <a:schemeClr val="tx1"/>
          </a:solidFill>
          <a:latin typeface="+mn-lt"/>
          <a:ea typeface="+mn-ea"/>
          <a:cs typeface="+mn-cs"/>
        </a:defRPr>
      </a:lvl7pPr>
      <a:lvl8pPr marL="6703029" algn="l" defTabSz="957574" rtl="0" eaLnBrk="1" latinLnBrk="0" hangingPunct="1">
        <a:defRPr sz="3770" kern="1200">
          <a:solidFill>
            <a:schemeClr val="tx1"/>
          </a:solidFill>
          <a:latin typeface="+mn-lt"/>
          <a:ea typeface="+mn-ea"/>
          <a:cs typeface="+mn-cs"/>
        </a:defRPr>
      </a:lvl8pPr>
      <a:lvl9pPr marL="7660605" algn="l" defTabSz="957574" rtl="0" eaLnBrk="1" latinLnBrk="0" hangingPunct="1">
        <a:defRPr sz="377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em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a:spLocks noGrp="1"/>
          </p:cNvSpPr>
          <p:nvPr>
            <p:ph type="subTitle" idx="1"/>
          </p:nvPr>
        </p:nvSpPr>
        <p:spPr>
          <a:xfrm>
            <a:off x="294193" y="762312"/>
            <a:ext cx="15887916" cy="1420140"/>
          </a:xfrm>
        </p:spPr>
        <p:txBody>
          <a:bodyPr>
            <a:normAutofit fontScale="70000" lnSpcReduction="20000"/>
          </a:bodyPr>
          <a:lstStyle/>
          <a:p>
            <a:r>
              <a:rPr lang="en-GB" sz="4112" b="1" i="1" dirty="0"/>
              <a:t>Does Broadening Vocabulary Improve Inference Skills in Children with EAL?</a:t>
            </a:r>
          </a:p>
          <a:p>
            <a:r>
              <a:rPr lang="en-GB" b="1" i="1" dirty="0" smtClean="0"/>
              <a:t> case study of an appeal’s project by Julie Zacharski – </a:t>
            </a:r>
            <a:r>
              <a:rPr lang="en-GB" b="1" i="1" dirty="0" err="1" smtClean="0"/>
              <a:t>Eal</a:t>
            </a:r>
            <a:r>
              <a:rPr lang="en-GB" b="1" i="1" dirty="0" smtClean="0"/>
              <a:t> teaching assistant</a:t>
            </a:r>
            <a:endParaRPr lang="en-GB" b="1" i="1" dirty="0"/>
          </a:p>
          <a:p>
            <a:endParaRPr lang="en-GB" dirty="0"/>
          </a:p>
        </p:txBody>
      </p:sp>
      <p:sp>
        <p:nvSpPr>
          <p:cNvPr id="8" name="Rectangle 1"/>
          <p:cNvSpPr>
            <a:spLocks noChangeArrowheads="1"/>
          </p:cNvSpPr>
          <p:nvPr/>
        </p:nvSpPr>
        <p:spPr bwMode="auto">
          <a:xfrm>
            <a:off x="10814120" y="10777539"/>
            <a:ext cx="7642948" cy="2450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0655" tIns="30327" rIns="60655" bIns="30327" numCol="1" anchor="ctr" anchorCtr="0" compatLnSpc="1">
            <a:prstTxWarp prst="textNoShape">
              <a:avLst/>
            </a:prstTxWarp>
            <a:spAutoFit/>
          </a:bodyPr>
          <a:lstStyle/>
          <a:p>
            <a:endParaRPr lang="en-GB" sz="1194"/>
          </a:p>
        </p:txBody>
      </p:sp>
      <p:pic>
        <p:nvPicPr>
          <p:cNvPr id="12" name="Picture 11"/>
          <p:cNvPicPr>
            <a:picLocks noChangeAspect="1"/>
          </p:cNvPicPr>
          <p:nvPr/>
        </p:nvPicPr>
        <p:blipFill>
          <a:blip r:embed="rId2"/>
          <a:stretch>
            <a:fillRect/>
          </a:stretch>
        </p:blipFill>
        <p:spPr>
          <a:xfrm>
            <a:off x="220086" y="3780524"/>
            <a:ext cx="4901628" cy="440170"/>
          </a:xfrm>
          <a:prstGeom prst="rect">
            <a:avLst/>
          </a:prstGeom>
        </p:spPr>
      </p:pic>
      <p:sp>
        <p:nvSpPr>
          <p:cNvPr id="13" name="Rectangle 12"/>
          <p:cNvSpPr/>
          <p:nvPr/>
        </p:nvSpPr>
        <p:spPr>
          <a:xfrm>
            <a:off x="220086" y="3477206"/>
            <a:ext cx="11661955" cy="2862322"/>
          </a:xfrm>
          <a:prstGeom prst="rect">
            <a:avLst/>
          </a:prstGeom>
        </p:spPr>
        <p:txBody>
          <a:bodyPr wrap="square">
            <a:spAutoFit/>
          </a:bodyPr>
          <a:lstStyle/>
          <a:p>
            <a:pPr algn="just"/>
            <a:r>
              <a:rPr lang="en-GB" dirty="0">
                <a:ea typeface="Times New Roman" panose="02020603050405020304" pitchFamily="18" charset="0"/>
              </a:rPr>
              <a:t>This type of development work was chosen as there has been a consistent trend at William Booth that shows inferencing style questions prove to be a challenge for children with English as </a:t>
            </a:r>
            <a:r>
              <a:rPr lang="en-GB" dirty="0" smtClean="0">
                <a:ea typeface="Times New Roman" panose="02020603050405020304" pitchFamily="18" charset="0"/>
              </a:rPr>
              <a:t>a second </a:t>
            </a:r>
            <a:r>
              <a:rPr lang="en-GB" dirty="0">
                <a:ea typeface="Times New Roman" panose="02020603050405020304" pitchFamily="18" charset="0"/>
              </a:rPr>
              <a:t>language.  The data (DAISI Analysis 2017) for end of KS2 SATS results, highlights this fact when looking at the breakdown of questions from the reading paper.   </a:t>
            </a:r>
            <a:r>
              <a:rPr lang="en-GB" dirty="0">
                <a:ea typeface="Times New Roman" panose="02020603050405020304" pitchFamily="18" charset="0"/>
                <a:cs typeface="Calibri" panose="020F0502020204030204" pitchFamily="34" charset="0"/>
              </a:rPr>
              <a:t>William Booth data – 2018 KS2 SATS: 48% of the class were classed as EAL.  Of these 13 children, 5 passed the Reading test – 1 of which achieved greater depth.  The current Year 6 children took the 2017 test in November 2018.  22 out of 30 children (73%) are classed as EAL.  Only 6 children (27%) passed the test – based on expected pass mark in 2017. </a:t>
            </a:r>
            <a:r>
              <a:rPr lang="en-GB" dirty="0">
                <a:ea typeface="Times New Roman" panose="02020603050405020304" pitchFamily="18" charset="0"/>
                <a:cs typeface="Arial" panose="020B0604020202020204" pitchFamily="34" charset="0"/>
              </a:rPr>
              <a:t> Given these findings, I decided to focus on reading as a specific curriculum area to work on.  I identified a small group of current Year 6 EAL children who started school with little or no English language acquisition during Year 5.  The majority of which are expected to sit end of KS2 SATS.</a:t>
            </a:r>
            <a:endParaRPr lang="en-GB" b="1" dirty="0">
              <a:ea typeface="Times New Roman" panose="02020603050405020304" pitchFamily="18" charset="0"/>
            </a:endParaRPr>
          </a:p>
        </p:txBody>
      </p:sp>
      <p:sp>
        <p:nvSpPr>
          <p:cNvPr id="14" name="Rectangle 13"/>
          <p:cNvSpPr/>
          <p:nvPr/>
        </p:nvSpPr>
        <p:spPr>
          <a:xfrm>
            <a:off x="220086" y="2192332"/>
            <a:ext cx="3474242" cy="461665"/>
          </a:xfrm>
          <a:prstGeom prst="rect">
            <a:avLst/>
          </a:prstGeom>
        </p:spPr>
        <p:txBody>
          <a:bodyPr wrap="square">
            <a:spAutoFit/>
          </a:bodyPr>
          <a:lstStyle/>
          <a:p>
            <a:pPr algn="just"/>
            <a:r>
              <a:rPr lang="en-GB" sz="2400" b="1" dirty="0">
                <a:solidFill>
                  <a:srgbClr val="FFFF00"/>
                </a:solidFill>
                <a:ea typeface="Times New Roman" panose="02020603050405020304" pitchFamily="18" charset="0"/>
                <a:cs typeface="Arial" panose="020B0604020202020204" pitchFamily="34" charset="0"/>
              </a:rPr>
              <a:t>Why this Case Study?</a:t>
            </a:r>
            <a:endParaRPr lang="en-GB" sz="2400" b="1" dirty="0">
              <a:solidFill>
                <a:srgbClr val="FFFF00"/>
              </a:solidFill>
              <a:ea typeface="Times New Roman" panose="02020603050405020304" pitchFamily="18" charset="0"/>
            </a:endParaRPr>
          </a:p>
        </p:txBody>
      </p:sp>
      <p:pic>
        <p:nvPicPr>
          <p:cNvPr id="1026" name="Picture 9" descr="C:\Users\rachel.lee\Desktop\log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56662" y="601113"/>
            <a:ext cx="1875820" cy="1864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4366713" y="10371710"/>
            <a:ext cx="3087215" cy="461665"/>
          </a:xfrm>
          <a:prstGeom prst="rect">
            <a:avLst/>
          </a:prstGeom>
        </p:spPr>
        <p:txBody>
          <a:bodyPr wrap="square">
            <a:spAutoFit/>
          </a:bodyPr>
          <a:lstStyle/>
          <a:p>
            <a:r>
              <a:rPr lang="en-GB" sz="2400" b="1" dirty="0">
                <a:solidFill>
                  <a:srgbClr val="FFFF00"/>
                </a:solidFill>
              </a:rPr>
              <a:t>Intention of Impact</a:t>
            </a:r>
            <a:endParaRPr lang="en-GB" sz="2400" dirty="0">
              <a:solidFill>
                <a:srgbClr val="FFFF00"/>
              </a:solidFill>
            </a:endParaRPr>
          </a:p>
        </p:txBody>
      </p:sp>
      <p:sp>
        <p:nvSpPr>
          <p:cNvPr id="15" name="Rectangle 14"/>
          <p:cNvSpPr/>
          <p:nvPr/>
        </p:nvSpPr>
        <p:spPr>
          <a:xfrm>
            <a:off x="4302843" y="10782686"/>
            <a:ext cx="7499233" cy="1200329"/>
          </a:xfrm>
          <a:prstGeom prst="rect">
            <a:avLst/>
          </a:prstGeom>
        </p:spPr>
        <p:txBody>
          <a:bodyPr wrap="square">
            <a:spAutoFit/>
          </a:bodyPr>
          <a:lstStyle/>
          <a:p>
            <a:r>
              <a:rPr lang="en-GB" dirty="0"/>
              <a:t>The intention of impact on pupil learning was to encourage the pupils to explore and be immersed in a greater range of vocabulary and different learning strategies to enable a more confident approach when tackling inference questions. </a:t>
            </a:r>
          </a:p>
        </p:txBody>
      </p:sp>
      <p:sp>
        <p:nvSpPr>
          <p:cNvPr id="16" name="Rectangle 15"/>
          <p:cNvSpPr/>
          <p:nvPr/>
        </p:nvSpPr>
        <p:spPr>
          <a:xfrm>
            <a:off x="4302843" y="6862636"/>
            <a:ext cx="3061181" cy="461665"/>
          </a:xfrm>
          <a:prstGeom prst="rect">
            <a:avLst/>
          </a:prstGeom>
        </p:spPr>
        <p:txBody>
          <a:bodyPr wrap="square">
            <a:spAutoFit/>
          </a:bodyPr>
          <a:lstStyle/>
          <a:p>
            <a:r>
              <a:rPr lang="en-GB" sz="2400" b="1" dirty="0">
                <a:solidFill>
                  <a:srgbClr val="FFFF00"/>
                </a:solidFill>
              </a:rPr>
              <a:t>Success Criteria </a:t>
            </a:r>
            <a:endParaRPr lang="en-GB" sz="2400" dirty="0">
              <a:solidFill>
                <a:srgbClr val="FFFF00"/>
              </a:solidFill>
            </a:endParaRPr>
          </a:p>
        </p:txBody>
      </p:sp>
      <p:sp>
        <p:nvSpPr>
          <p:cNvPr id="19" name="Rectangle 18"/>
          <p:cNvSpPr/>
          <p:nvPr/>
        </p:nvSpPr>
        <p:spPr>
          <a:xfrm>
            <a:off x="4302843" y="7315442"/>
            <a:ext cx="7726065" cy="3139321"/>
          </a:xfrm>
          <a:prstGeom prst="rect">
            <a:avLst/>
          </a:prstGeom>
        </p:spPr>
        <p:txBody>
          <a:bodyPr wrap="square">
            <a:spAutoFit/>
          </a:bodyPr>
          <a:lstStyle/>
          <a:p>
            <a:pPr algn="just"/>
            <a:r>
              <a:rPr lang="en-GB" dirty="0"/>
              <a:t>The success criteria was for the pupils to draw upon the taught strategies, use them effectively within the classroom (non-intervention) and during their end of KS2 exams.  Assessment for Learning played a big part in the pupil’s progression.  By using considered teacher questioning and feedback, the children began to be more confident in self-assessment and peer </a:t>
            </a:r>
            <a:r>
              <a:rPr lang="en-GB" dirty="0" smtClean="0"/>
              <a:t>assessing therefore </a:t>
            </a:r>
            <a:r>
              <a:rPr lang="en-GB" dirty="0"/>
              <a:t>empowering them to evaluate their own progress. Giving opportunities for group discussions enabled the children to explore language and ideas, helping them to move from concrete to abstract thinking.</a:t>
            </a:r>
          </a:p>
          <a:p>
            <a:pPr algn="just"/>
            <a:r>
              <a:rPr lang="en-GB" dirty="0"/>
              <a:t> </a:t>
            </a:r>
          </a:p>
        </p:txBody>
      </p:sp>
      <p:sp>
        <p:nvSpPr>
          <p:cNvPr id="22" name="Rectangle 21"/>
          <p:cNvSpPr/>
          <p:nvPr/>
        </p:nvSpPr>
        <p:spPr>
          <a:xfrm>
            <a:off x="5923338" y="5967261"/>
            <a:ext cx="3061181" cy="378117"/>
          </a:xfrm>
          <a:prstGeom prst="rect">
            <a:avLst/>
          </a:prstGeom>
        </p:spPr>
        <p:txBody>
          <a:bodyPr wrap="square">
            <a:spAutoFit/>
          </a:bodyPr>
          <a:lstStyle/>
          <a:p>
            <a:r>
              <a:rPr lang="en-GB" sz="1857" b="1" dirty="0">
                <a:solidFill>
                  <a:srgbClr val="FFFF00"/>
                </a:solidFill>
              </a:rPr>
              <a:t> </a:t>
            </a:r>
            <a:endParaRPr lang="en-GB" sz="1857" dirty="0">
              <a:solidFill>
                <a:srgbClr val="FFFF00"/>
              </a:solidFill>
            </a:endParaRPr>
          </a:p>
        </p:txBody>
      </p:sp>
      <p:sp>
        <p:nvSpPr>
          <p:cNvPr id="29" name="Rectangle 28"/>
          <p:cNvSpPr/>
          <p:nvPr/>
        </p:nvSpPr>
        <p:spPr>
          <a:xfrm>
            <a:off x="12563196" y="2492202"/>
            <a:ext cx="3061181" cy="461665"/>
          </a:xfrm>
          <a:prstGeom prst="rect">
            <a:avLst/>
          </a:prstGeom>
        </p:spPr>
        <p:txBody>
          <a:bodyPr wrap="square">
            <a:spAutoFit/>
          </a:bodyPr>
          <a:lstStyle/>
          <a:p>
            <a:r>
              <a:rPr lang="en-GB" sz="2400" b="1" dirty="0">
                <a:solidFill>
                  <a:srgbClr val="FFFF00"/>
                </a:solidFill>
              </a:rPr>
              <a:t>Pupil Voice </a:t>
            </a:r>
            <a:endParaRPr lang="en-GB" sz="2400" dirty="0">
              <a:solidFill>
                <a:srgbClr val="FFFF00"/>
              </a:solidFill>
            </a:endParaRPr>
          </a:p>
        </p:txBody>
      </p:sp>
      <p:sp>
        <p:nvSpPr>
          <p:cNvPr id="30" name="Rectangle 29"/>
          <p:cNvSpPr/>
          <p:nvPr/>
        </p:nvSpPr>
        <p:spPr>
          <a:xfrm>
            <a:off x="12563196" y="2958448"/>
            <a:ext cx="6390599" cy="4524315"/>
          </a:xfrm>
          <a:prstGeom prst="rect">
            <a:avLst/>
          </a:prstGeom>
        </p:spPr>
        <p:txBody>
          <a:bodyPr wrap="square">
            <a:spAutoFit/>
          </a:bodyPr>
          <a:lstStyle/>
          <a:p>
            <a:r>
              <a:rPr lang="en-US" dirty="0"/>
              <a:t>There is growing evidence to suggest that the more that pupils are involved in the learning process the more effective their learning is, for example in assessment for learning, peer and self-assessment. Pupils are very aware of factors which help or hinder their learning in lessons and can play an important role in identifying them through observation. At William Booth, we use this as part of Assessment for Learning (AFL) and for </a:t>
            </a:r>
            <a:r>
              <a:rPr lang="en-US" dirty="0" smtClean="0"/>
              <a:t>our EAL </a:t>
            </a:r>
            <a:r>
              <a:rPr lang="en-US" dirty="0"/>
              <a:t>learners to </a:t>
            </a:r>
            <a:r>
              <a:rPr lang="en-US" dirty="0" err="1"/>
              <a:t>recognise</a:t>
            </a:r>
            <a:r>
              <a:rPr lang="en-US" dirty="0"/>
              <a:t> progress in their own work in order for them to increase confidence and improve self-esteem</a:t>
            </a:r>
            <a:r>
              <a:rPr lang="en-US" dirty="0" smtClean="0"/>
              <a:t>.  </a:t>
            </a:r>
            <a:r>
              <a:rPr lang="en-GB" dirty="0" smtClean="0"/>
              <a:t>Through </a:t>
            </a:r>
            <a:r>
              <a:rPr lang="en-GB" dirty="0"/>
              <a:t>teaching different strategies and using a variety of resources, the children are gradually beginning to understand how to cope with inference style questions by using the different approaches offered to them.</a:t>
            </a:r>
          </a:p>
          <a:p>
            <a:r>
              <a:rPr lang="en-GB" dirty="0"/>
              <a:t> </a:t>
            </a:r>
          </a:p>
        </p:txBody>
      </p:sp>
      <p:sp>
        <p:nvSpPr>
          <p:cNvPr id="33" name="Rectangle 32"/>
          <p:cNvSpPr/>
          <p:nvPr/>
        </p:nvSpPr>
        <p:spPr>
          <a:xfrm>
            <a:off x="12563196" y="10362040"/>
            <a:ext cx="5943288" cy="830997"/>
          </a:xfrm>
          <a:prstGeom prst="rect">
            <a:avLst/>
          </a:prstGeom>
        </p:spPr>
        <p:txBody>
          <a:bodyPr wrap="square">
            <a:spAutoFit/>
          </a:bodyPr>
          <a:lstStyle/>
          <a:p>
            <a:r>
              <a:rPr lang="en-GB" sz="2400" b="1" dirty="0">
                <a:solidFill>
                  <a:srgbClr val="FFFF00"/>
                </a:solidFill>
              </a:rPr>
              <a:t>CPD, Research and Own Experience Drawn Upon </a:t>
            </a:r>
            <a:endParaRPr lang="en-GB" sz="2400" dirty="0">
              <a:solidFill>
                <a:srgbClr val="FFFF00"/>
              </a:solidFill>
            </a:endParaRPr>
          </a:p>
        </p:txBody>
      </p:sp>
      <p:sp>
        <p:nvSpPr>
          <p:cNvPr id="34" name="Rectangle 33"/>
          <p:cNvSpPr/>
          <p:nvPr/>
        </p:nvSpPr>
        <p:spPr>
          <a:xfrm>
            <a:off x="12563196" y="11100516"/>
            <a:ext cx="5969200" cy="2862322"/>
          </a:xfrm>
          <a:prstGeom prst="rect">
            <a:avLst/>
          </a:prstGeom>
        </p:spPr>
        <p:txBody>
          <a:bodyPr wrap="square">
            <a:spAutoFit/>
          </a:bodyPr>
          <a:lstStyle/>
          <a:p>
            <a:pPr marL="189538" indent="-189538">
              <a:buFont typeface="Arial" panose="020B0604020202020204" pitchFamily="34" charset="0"/>
              <a:buChar char="•"/>
            </a:pPr>
            <a:r>
              <a:rPr lang="en-GB" dirty="0"/>
              <a:t>Own subject knowledge</a:t>
            </a:r>
            <a:endParaRPr lang="en-GB" b="1" dirty="0"/>
          </a:p>
          <a:p>
            <a:pPr marL="189538" indent="-189538">
              <a:buFont typeface="Arial" panose="020B0604020202020204" pitchFamily="34" charset="0"/>
              <a:buChar char="•"/>
            </a:pPr>
            <a:r>
              <a:rPr lang="en-GB" dirty="0"/>
              <a:t>Own ability to deliver tuition for Year 6 SATs preparation </a:t>
            </a:r>
            <a:endParaRPr lang="en-GB" b="1" dirty="0"/>
          </a:p>
          <a:p>
            <a:pPr marL="189538" indent="-189538">
              <a:buFont typeface="Arial" panose="020B0604020202020204" pitchFamily="34" charset="0"/>
              <a:buChar char="•"/>
            </a:pPr>
            <a:r>
              <a:rPr lang="en-GB" dirty="0"/>
              <a:t>Drawing upon systemic functional grammar within sessions</a:t>
            </a:r>
            <a:endParaRPr lang="en-GB" b="1" dirty="0"/>
          </a:p>
          <a:p>
            <a:pPr marL="189538" indent="-189538">
              <a:buFont typeface="Arial" panose="020B0604020202020204" pitchFamily="34" charset="0"/>
              <a:buChar char="•"/>
            </a:pPr>
            <a:r>
              <a:rPr lang="en-GB" dirty="0"/>
              <a:t>Internal school CPD around vocabulary/reading</a:t>
            </a:r>
            <a:endParaRPr lang="en-GB" b="1" dirty="0"/>
          </a:p>
          <a:p>
            <a:pPr marL="189538" indent="-189538">
              <a:buFont typeface="Arial" panose="020B0604020202020204" pitchFamily="34" charset="0"/>
              <a:buChar char="•"/>
            </a:pPr>
            <a:r>
              <a:rPr lang="en-GB" dirty="0"/>
              <a:t>APEALs information and training</a:t>
            </a:r>
            <a:endParaRPr lang="en-GB" b="1" dirty="0"/>
          </a:p>
          <a:p>
            <a:pPr marL="189538" indent="-189538">
              <a:buFont typeface="Arial" panose="020B0604020202020204" pitchFamily="34" charset="0"/>
              <a:buChar char="•"/>
            </a:pPr>
            <a:r>
              <a:rPr lang="en-GB" dirty="0"/>
              <a:t>Internet research around reading and inferencing</a:t>
            </a:r>
            <a:endParaRPr lang="en-GB" b="1" dirty="0"/>
          </a:p>
          <a:p>
            <a:pPr marL="189538" indent="-189538">
              <a:buFont typeface="Arial" panose="020B0604020202020204" pitchFamily="34" charset="0"/>
              <a:buChar char="•"/>
            </a:pPr>
            <a:r>
              <a:rPr lang="en-GB" dirty="0"/>
              <a:t>Using Assessment for Learning (AFL) to drive progress</a:t>
            </a:r>
            <a:endParaRPr lang="en-GB" b="1" dirty="0"/>
          </a:p>
        </p:txBody>
      </p:sp>
      <p:pic>
        <p:nvPicPr>
          <p:cNvPr id="35" name="Picture 34" descr="C:\Users\julie.zacharski\AppData\Local\Microsoft\Windows\INetCache\Content.Word\IMG_2100.JPG"/>
          <p:cNvPicPr/>
          <p:nvPr/>
        </p:nvPicPr>
        <p:blipFill rotWithShape="1">
          <a:blip r:embed="rId4" cstate="print">
            <a:extLst>
              <a:ext uri="{28A0092B-C50C-407E-A947-70E740481C1C}">
                <a14:useLocalDpi xmlns:a14="http://schemas.microsoft.com/office/drawing/2010/main" val="0"/>
              </a:ext>
            </a:extLst>
          </a:blip>
          <a:srcRect l="30247" t="-2224" r="31029"/>
          <a:stretch/>
        </p:blipFill>
        <p:spPr bwMode="auto">
          <a:xfrm>
            <a:off x="466877" y="6701766"/>
            <a:ext cx="3619736" cy="4943202"/>
          </a:xfrm>
          <a:prstGeom prst="rect">
            <a:avLst/>
          </a:prstGeom>
          <a:noFill/>
          <a:ln>
            <a:noFill/>
          </a:ln>
          <a:extLst>
            <a:ext uri="{53640926-AAD7-44D8-BBD7-CCE9431645EC}">
              <a14:shadowObscured xmlns:a14="http://schemas.microsoft.com/office/drawing/2010/main"/>
            </a:ext>
          </a:extLst>
        </p:spPr>
      </p:pic>
      <p:sp>
        <p:nvSpPr>
          <p:cNvPr id="21" name="Rectangle 20"/>
          <p:cNvSpPr/>
          <p:nvPr/>
        </p:nvSpPr>
        <p:spPr>
          <a:xfrm>
            <a:off x="166475" y="2618487"/>
            <a:ext cx="10269533" cy="769441"/>
          </a:xfrm>
          <a:prstGeom prst="rect">
            <a:avLst/>
          </a:prstGeom>
        </p:spPr>
        <p:txBody>
          <a:bodyPr wrap="square">
            <a:spAutoFit/>
          </a:bodyPr>
          <a:lstStyle/>
          <a:p>
            <a:pPr algn="just"/>
            <a:r>
              <a:rPr lang="en-GB" sz="2400" i="1" dirty="0" smtClean="0">
                <a:ea typeface="Times New Roman" panose="02020603050405020304" pitchFamily="18" charset="0"/>
              </a:rPr>
              <a:t>“Vocabulary is a critical factor in the development of reading skills”. </a:t>
            </a:r>
            <a:r>
              <a:rPr lang="en-GB" sz="2000" i="1" dirty="0" smtClean="0">
                <a:ea typeface="Times New Roman" panose="02020603050405020304" pitchFamily="18" charset="0"/>
              </a:rPr>
              <a:t>Lane &amp; Allen 2010</a:t>
            </a:r>
            <a:endParaRPr lang="en-GB" sz="2000" b="1" i="1" dirty="0">
              <a:ea typeface="Times New Roman" panose="02020603050405020304" pitchFamily="18" charset="0"/>
            </a:endParaRPr>
          </a:p>
        </p:txBody>
      </p:sp>
      <p:sp>
        <p:nvSpPr>
          <p:cNvPr id="2" name="Rectangle 1"/>
          <p:cNvSpPr/>
          <p:nvPr/>
        </p:nvSpPr>
        <p:spPr>
          <a:xfrm>
            <a:off x="367956" y="12007206"/>
            <a:ext cx="11814680" cy="2166875"/>
          </a:xfrm>
          <a:prstGeom prst="rect">
            <a:avLst/>
          </a:prstGeom>
        </p:spPr>
        <p:txBody>
          <a:bodyPr wrap="square">
            <a:spAutoFit/>
          </a:bodyPr>
          <a:lstStyle/>
          <a:p>
            <a:pPr>
              <a:lnSpc>
                <a:spcPct val="107000"/>
              </a:lnSpc>
              <a:spcAft>
                <a:spcPts val="800"/>
              </a:spcAft>
            </a:pPr>
            <a:r>
              <a:rPr lang="en-GB" dirty="0">
                <a:latin typeface="Century Gothic" panose="020B0502020202020204" pitchFamily="34" charset="0"/>
                <a:ea typeface="Calibri" panose="020F0502020204030204" pitchFamily="34" charset="0"/>
                <a:cs typeface="Calibri" panose="020F0502020204030204" pitchFamily="34" charset="0"/>
              </a:rPr>
              <a:t>“</a:t>
            </a:r>
            <a:r>
              <a:rPr lang="en-GB" i="1" dirty="0">
                <a:latin typeface="Century Gothic" panose="020B0502020202020204" pitchFamily="34" charset="0"/>
                <a:ea typeface="Calibri" panose="020F0502020204030204" pitchFamily="34" charset="0"/>
                <a:cs typeface="Calibri" panose="020F0502020204030204" pitchFamily="34" charset="0"/>
              </a:rPr>
              <a:t>The impact of the project on this targeted group of EAL learners has been extremely positive. The children have effectively applied many of the taught strategies and approaches independently in class during reading sessions. The clear immersion in vocabulary and  rapid development in this area has meant these children are able to access higher-level texts and identify the meaning of specific (often Tier-2) words as well understanding the text in a wider sense. This has, in turn,  improved their inference skills enabling them to draw on experiences to find missing details across a range of texts - this has been demonstrated in class and on test papers</a:t>
            </a:r>
            <a:r>
              <a:rPr lang="en-GB" dirty="0">
                <a:latin typeface="Century Gothic" panose="020B0502020202020204" pitchFamily="34" charset="0"/>
                <a:ea typeface="Calibri" panose="020F0502020204030204" pitchFamily="34" charset="0"/>
                <a:cs typeface="Calibri" panose="020F0502020204030204" pitchFamily="34" charset="0"/>
              </a:rPr>
              <a:t>.” Class 6 Teacher &amp; School Leadership Team</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3" name="Chart 22"/>
          <p:cNvGraphicFramePr/>
          <p:nvPr>
            <p:extLst>
              <p:ext uri="{D42A27DB-BD31-4B8C-83A1-F6EECF244321}">
                <p14:modId xmlns:p14="http://schemas.microsoft.com/office/powerpoint/2010/main" val="3632949197"/>
              </p:ext>
            </p:extLst>
          </p:nvPr>
        </p:nvGraphicFramePr>
        <p:xfrm>
          <a:off x="12932401" y="7223350"/>
          <a:ext cx="5350367" cy="3149517"/>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35016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5" descr="C:\Users\julie.zacharski\AppData\Local\Microsoft\Windows\INetCache\Content.Word\IMG_2090.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4011" t="6333"/>
          <a:stretch/>
        </p:blipFill>
        <p:spPr bwMode="auto">
          <a:xfrm rot="16200000">
            <a:off x="-27275" y="10670374"/>
            <a:ext cx="3634327" cy="295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319579" y="808546"/>
            <a:ext cx="4391519" cy="830997"/>
          </a:xfrm>
          <a:prstGeom prst="rect">
            <a:avLst/>
          </a:prstGeom>
        </p:spPr>
        <p:txBody>
          <a:bodyPr wrap="square">
            <a:spAutoFit/>
          </a:bodyPr>
          <a:lstStyle/>
          <a:p>
            <a:r>
              <a:rPr lang="en-GB" sz="2400" b="1" dirty="0">
                <a:solidFill>
                  <a:srgbClr val="FFFF00"/>
                </a:solidFill>
                <a:cs typeface="Arial" panose="020B0604020202020204" pitchFamily="34" charset="0"/>
              </a:rPr>
              <a:t>Teaching </a:t>
            </a:r>
            <a:r>
              <a:rPr lang="en-GB" sz="2400" b="1" dirty="0" smtClean="0">
                <a:solidFill>
                  <a:srgbClr val="FFFF00"/>
                </a:solidFill>
                <a:cs typeface="Arial" panose="020B0604020202020204" pitchFamily="34" charset="0"/>
              </a:rPr>
              <a:t>Approaches </a:t>
            </a:r>
            <a:r>
              <a:rPr lang="en-GB" sz="2400" b="1" dirty="0">
                <a:solidFill>
                  <a:srgbClr val="FFFF00"/>
                </a:solidFill>
                <a:cs typeface="Arial" panose="020B0604020202020204" pitchFamily="34" charset="0"/>
              </a:rPr>
              <a:t>(Pedagogy) </a:t>
            </a:r>
            <a:r>
              <a:rPr lang="en-GB" sz="2400" b="1" dirty="0" smtClean="0">
                <a:solidFill>
                  <a:srgbClr val="FFFF00"/>
                </a:solidFill>
                <a:cs typeface="Arial" panose="020B0604020202020204" pitchFamily="34" charset="0"/>
              </a:rPr>
              <a:t> and Resources </a:t>
            </a:r>
            <a:endParaRPr lang="en-GB" sz="2400" b="1" dirty="0">
              <a:solidFill>
                <a:srgbClr val="FFFF00"/>
              </a:solidFill>
            </a:endParaRPr>
          </a:p>
        </p:txBody>
      </p:sp>
      <p:sp>
        <p:nvSpPr>
          <p:cNvPr id="5" name="Rectangle 4"/>
          <p:cNvSpPr/>
          <p:nvPr/>
        </p:nvSpPr>
        <p:spPr>
          <a:xfrm>
            <a:off x="288214" y="1733726"/>
            <a:ext cx="4385902" cy="3693319"/>
          </a:xfrm>
          <a:prstGeom prst="rect">
            <a:avLst/>
          </a:prstGeom>
        </p:spPr>
        <p:txBody>
          <a:bodyPr wrap="square">
            <a:spAutoFit/>
          </a:bodyPr>
          <a:lstStyle/>
          <a:p>
            <a:pPr marL="189538" indent="-189538">
              <a:buFont typeface="Arial" panose="020B0604020202020204" pitchFamily="34" charset="0"/>
              <a:buChar char="•"/>
            </a:pPr>
            <a:r>
              <a:rPr lang="en-GB" dirty="0"/>
              <a:t>Vocabulary, vocabulary, vocabulary… </a:t>
            </a:r>
            <a:endParaRPr lang="en-GB" b="1" dirty="0"/>
          </a:p>
          <a:p>
            <a:pPr marL="189538" indent="-189538">
              <a:buFont typeface="Arial" panose="020B0604020202020204" pitchFamily="34" charset="0"/>
              <a:buChar char="•"/>
            </a:pPr>
            <a:r>
              <a:rPr lang="en-GB" dirty="0"/>
              <a:t>Word association nets</a:t>
            </a:r>
            <a:endParaRPr lang="en-GB" b="1" dirty="0"/>
          </a:p>
          <a:p>
            <a:pPr marL="189538" indent="-189538">
              <a:buFont typeface="Arial" panose="020B0604020202020204" pitchFamily="34" charset="0"/>
              <a:buChar char="•"/>
            </a:pPr>
            <a:r>
              <a:rPr lang="en-GB" dirty="0"/>
              <a:t>Clines for shades of meaning</a:t>
            </a:r>
            <a:endParaRPr lang="en-GB" b="1" dirty="0"/>
          </a:p>
          <a:p>
            <a:pPr marL="189538" indent="-189538">
              <a:buFont typeface="Arial" panose="020B0604020202020204" pitchFamily="34" charset="0"/>
              <a:buChar char="•"/>
            </a:pPr>
            <a:r>
              <a:rPr lang="en-GB" dirty="0"/>
              <a:t>Synonyms and antonyms</a:t>
            </a:r>
            <a:endParaRPr lang="en-GB" b="1" dirty="0"/>
          </a:p>
          <a:p>
            <a:pPr marL="189538" indent="-189538">
              <a:buFont typeface="Arial" panose="020B0604020202020204" pitchFamily="34" charset="0"/>
              <a:buChar char="•"/>
            </a:pPr>
            <a:r>
              <a:rPr lang="en-GB" dirty="0" err="1"/>
              <a:t>Superordinates</a:t>
            </a:r>
            <a:r>
              <a:rPr lang="en-GB" dirty="0"/>
              <a:t> and hyponyms</a:t>
            </a:r>
            <a:endParaRPr lang="en-GB" b="1" dirty="0"/>
          </a:p>
          <a:p>
            <a:pPr marL="189538" indent="-189538">
              <a:buFont typeface="Arial" panose="020B0604020202020204" pitchFamily="34" charset="0"/>
              <a:buChar char="•"/>
            </a:pPr>
            <a:r>
              <a:rPr lang="en-GB" dirty="0"/>
              <a:t>Drawing inferences – </a:t>
            </a:r>
            <a:r>
              <a:rPr lang="en-GB" dirty="0" err="1"/>
              <a:t>scaffolded</a:t>
            </a:r>
            <a:r>
              <a:rPr lang="en-GB" dirty="0"/>
              <a:t> and </a:t>
            </a:r>
            <a:r>
              <a:rPr lang="en-GB" dirty="0" err="1"/>
              <a:t>unscaffolded</a:t>
            </a:r>
            <a:endParaRPr lang="en-GB" b="1" dirty="0"/>
          </a:p>
          <a:p>
            <a:pPr marL="189538" indent="-189538">
              <a:buFont typeface="Arial" panose="020B0604020202020204" pitchFamily="34" charset="0"/>
              <a:buChar char="•"/>
            </a:pPr>
            <a:r>
              <a:rPr lang="en-GB" dirty="0"/>
              <a:t>Vocabulary concept wheel</a:t>
            </a:r>
            <a:endParaRPr lang="en-GB" b="1" dirty="0"/>
          </a:p>
          <a:p>
            <a:pPr marL="189538" indent="-189538">
              <a:buFont typeface="Arial" panose="020B0604020202020204" pitchFamily="34" charset="0"/>
              <a:buChar char="•"/>
            </a:pPr>
            <a:r>
              <a:rPr lang="en-GB" dirty="0"/>
              <a:t>A variety of different text genres</a:t>
            </a:r>
            <a:endParaRPr lang="en-GB" b="1" dirty="0"/>
          </a:p>
          <a:p>
            <a:pPr marL="189538" indent="-189538">
              <a:buFont typeface="Arial" panose="020B0604020202020204" pitchFamily="34" charset="0"/>
              <a:buChar char="•"/>
            </a:pPr>
            <a:r>
              <a:rPr lang="en-GB" dirty="0"/>
              <a:t>Vocab Ninja</a:t>
            </a:r>
            <a:endParaRPr lang="en-GB" b="1" dirty="0"/>
          </a:p>
          <a:p>
            <a:pPr marL="189538" indent="-189538">
              <a:buFont typeface="Arial" panose="020B0604020202020204" pitchFamily="34" charset="0"/>
              <a:buChar char="•"/>
            </a:pPr>
            <a:r>
              <a:rPr lang="en-GB" dirty="0"/>
              <a:t>Word exploration</a:t>
            </a:r>
            <a:endParaRPr lang="en-GB" b="1" dirty="0"/>
          </a:p>
          <a:p>
            <a:pPr marL="189538" indent="-189538">
              <a:buFont typeface="Arial" panose="020B0604020202020204" pitchFamily="34" charset="0"/>
              <a:buChar char="•"/>
            </a:pPr>
            <a:r>
              <a:rPr lang="en-GB" dirty="0"/>
              <a:t>Word wall</a:t>
            </a:r>
            <a:endParaRPr lang="en-GB" b="1" dirty="0"/>
          </a:p>
        </p:txBody>
      </p:sp>
      <p:pic>
        <p:nvPicPr>
          <p:cNvPr id="6" name="Picture 5" descr="C:\Users\julie.zacharski\AppData\Local\Microsoft\Windows\INetCache\Content.Word\IMG_2099.JPG"/>
          <p:cNvPicPr/>
          <p:nvPr/>
        </p:nvPicPr>
        <p:blipFill rotWithShape="1">
          <a:blip r:embed="rId3" cstate="print">
            <a:extLst>
              <a:ext uri="{28A0092B-C50C-407E-A947-70E740481C1C}">
                <a14:useLocalDpi xmlns:a14="http://schemas.microsoft.com/office/drawing/2010/main" val="0"/>
              </a:ext>
            </a:extLst>
          </a:blip>
          <a:srcRect l="4599" t="5667" r="9473" b="14904"/>
          <a:stretch/>
        </p:blipFill>
        <p:spPr bwMode="auto">
          <a:xfrm rot="11201390">
            <a:off x="5064928" y="433438"/>
            <a:ext cx="3815943" cy="2515156"/>
          </a:xfrm>
          <a:prstGeom prst="rect">
            <a:avLst/>
          </a:prstGeom>
          <a:noFill/>
          <a:ln>
            <a:noFill/>
          </a:ln>
          <a:extLst>
            <a:ext uri="{53640926-AAD7-44D8-BBD7-CCE9431645EC}">
              <a14:shadowObscured xmlns:a14="http://schemas.microsoft.com/office/drawing/2010/main"/>
            </a:ext>
          </a:extLst>
        </p:spPr>
      </p:pic>
      <p:pic>
        <p:nvPicPr>
          <p:cNvPr id="7" name="Picture 1" descr="C:\Users\julie.zacharski\AppData\Local\Microsoft\Windows\INetCache\Content.Word\IMG_2038.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7678" r="8529"/>
          <a:stretch/>
        </p:blipFill>
        <p:spPr bwMode="auto">
          <a:xfrm rot="5400000">
            <a:off x="2930791" y="10831643"/>
            <a:ext cx="3486648" cy="2342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C:\Users\julie.zacharski\AppData\Local\Microsoft\Windows\INetCache\Content.Word\IMG_2098.JPG"/>
          <p:cNvPicPr/>
          <p:nvPr/>
        </p:nvPicPr>
        <p:blipFill rotWithShape="1">
          <a:blip r:embed="rId5" cstate="print">
            <a:extLst>
              <a:ext uri="{28A0092B-C50C-407E-A947-70E740481C1C}">
                <a14:useLocalDpi xmlns:a14="http://schemas.microsoft.com/office/drawing/2010/main" val="0"/>
              </a:ext>
            </a:extLst>
          </a:blip>
          <a:srcRect l="2659" t="11345" r="2277" b="6793"/>
          <a:stretch/>
        </p:blipFill>
        <p:spPr bwMode="auto">
          <a:xfrm>
            <a:off x="5238750" y="6724171"/>
            <a:ext cx="3722701" cy="2537143"/>
          </a:xfrm>
          <a:prstGeom prst="rect">
            <a:avLst/>
          </a:prstGeom>
          <a:noFill/>
          <a:ln>
            <a:noFill/>
          </a:ln>
          <a:extLst>
            <a:ext uri="{53640926-AAD7-44D8-BBD7-CCE9431645EC}">
              <a14:shadowObscured xmlns:a14="http://schemas.microsoft.com/office/drawing/2010/main"/>
            </a:ext>
          </a:extLst>
        </p:spPr>
      </p:pic>
      <p:pic>
        <p:nvPicPr>
          <p:cNvPr id="10" name="Picture 9" descr="C:\Users\julie.zacharski\AppData\Local\Microsoft\Windows\INetCache\Content.Word\IMG_2096.JPG"/>
          <p:cNvPicPr/>
          <p:nvPr/>
        </p:nvPicPr>
        <p:blipFill rotWithShape="1">
          <a:blip r:embed="rId6" cstate="print">
            <a:extLst>
              <a:ext uri="{28A0092B-C50C-407E-A947-70E740481C1C}">
                <a14:useLocalDpi xmlns:a14="http://schemas.microsoft.com/office/drawing/2010/main" val="0"/>
              </a:ext>
            </a:extLst>
          </a:blip>
          <a:srcRect l="4038" t="6910" r="6750"/>
          <a:stretch/>
        </p:blipFill>
        <p:spPr bwMode="auto">
          <a:xfrm rot="5400000">
            <a:off x="5575505" y="9968109"/>
            <a:ext cx="3761251" cy="3010640"/>
          </a:xfrm>
          <a:prstGeom prst="rect">
            <a:avLst/>
          </a:prstGeom>
          <a:noFill/>
          <a:ln>
            <a:noFill/>
          </a:ln>
          <a:extLst>
            <a:ext uri="{53640926-AAD7-44D8-BBD7-CCE9431645EC}">
              <a14:shadowObscured xmlns:a14="http://schemas.microsoft.com/office/drawing/2010/main"/>
            </a:ext>
          </a:extLst>
        </p:spPr>
      </p:pic>
      <p:pic>
        <p:nvPicPr>
          <p:cNvPr id="11" name="Picture 6"/>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2462" t="57903" r="13602" b="17711"/>
          <a:stretch/>
        </p:blipFill>
        <p:spPr bwMode="auto">
          <a:xfrm rot="20527955">
            <a:off x="4741946" y="3552549"/>
            <a:ext cx="4083155" cy="2421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9234701" y="4235383"/>
            <a:ext cx="5672790" cy="461665"/>
          </a:xfrm>
          <a:prstGeom prst="rect">
            <a:avLst/>
          </a:prstGeom>
        </p:spPr>
        <p:txBody>
          <a:bodyPr wrap="square">
            <a:spAutoFit/>
          </a:bodyPr>
          <a:lstStyle/>
          <a:p>
            <a:r>
              <a:rPr lang="en-GB" sz="2400" b="1" dirty="0">
                <a:solidFill>
                  <a:srgbClr val="FFFF00"/>
                </a:solidFill>
              </a:rPr>
              <a:t>Key Messages for Other Practitioners</a:t>
            </a:r>
          </a:p>
        </p:txBody>
      </p:sp>
      <p:sp>
        <p:nvSpPr>
          <p:cNvPr id="13" name="Rectangle 12"/>
          <p:cNvSpPr/>
          <p:nvPr/>
        </p:nvSpPr>
        <p:spPr>
          <a:xfrm>
            <a:off x="9234701" y="4763190"/>
            <a:ext cx="9197678" cy="3693319"/>
          </a:xfrm>
          <a:prstGeom prst="rect">
            <a:avLst/>
          </a:prstGeom>
        </p:spPr>
        <p:txBody>
          <a:bodyPr wrap="square">
            <a:spAutoFit/>
          </a:bodyPr>
          <a:lstStyle/>
          <a:p>
            <a:pPr algn="just"/>
            <a:r>
              <a:rPr lang="en-GB" dirty="0"/>
              <a:t>Don’t be afraid to try new ways </a:t>
            </a:r>
            <a:r>
              <a:rPr lang="en-GB" dirty="0" smtClean="0"/>
              <a:t>of </a:t>
            </a:r>
            <a:r>
              <a:rPr lang="en-GB" dirty="0"/>
              <a:t>approaching inferencing skills.  Have a bank of different strategies/resources to enable the children understand and develop their own processes in order to be </a:t>
            </a:r>
            <a:r>
              <a:rPr lang="en-GB" dirty="0" smtClean="0"/>
              <a:t>confident, effective and successful </a:t>
            </a:r>
            <a:r>
              <a:rPr lang="en-GB" dirty="0"/>
              <a:t>when inferencing</a:t>
            </a:r>
            <a:r>
              <a:rPr lang="en-GB" dirty="0" smtClean="0"/>
              <a:t>.  Vocabulary </a:t>
            </a:r>
            <a:r>
              <a:rPr lang="en-GB" dirty="0"/>
              <a:t>is the key to communication.  A strong bank of vocabulary enables the development of other skills, supporting comprehension generally but inference in particular.  The more words you know – the more you learn</a:t>
            </a:r>
            <a:r>
              <a:rPr lang="en-GB" dirty="0" smtClean="0"/>
              <a:t>!  A </a:t>
            </a:r>
            <a:r>
              <a:rPr lang="en-GB" dirty="0"/>
              <a:t>strong focus should be placed on Tier 2 words (high frequency words) as they are frequent in a variety of KS2 texts and are powerful due to their wide applicability.  They are not as explicitly taught as Tier 3 words (more subject specific). </a:t>
            </a:r>
            <a:r>
              <a:rPr lang="en-GB" dirty="0" smtClean="0"/>
              <a:t> Explicit </a:t>
            </a:r>
            <a:r>
              <a:rPr lang="en-GB" dirty="0"/>
              <a:t>information in a sentence or sentences, supplemented by knowledge about the world from long-term memory play a vital part in the inference process.  This is essential for filling in missing details</a:t>
            </a:r>
            <a:r>
              <a:rPr lang="en-GB" dirty="0" smtClean="0"/>
              <a:t>.  These </a:t>
            </a:r>
            <a:r>
              <a:rPr lang="en-GB" dirty="0"/>
              <a:t>skills can be taught at all KS levels.  The earlier the better</a:t>
            </a:r>
            <a:r>
              <a:rPr lang="en-GB" dirty="0" smtClean="0"/>
              <a:t>!  Use </a:t>
            </a:r>
            <a:r>
              <a:rPr lang="en-GB" dirty="0"/>
              <a:t>AFL to drive progress.</a:t>
            </a:r>
          </a:p>
        </p:txBody>
      </p:sp>
      <p:sp>
        <p:nvSpPr>
          <p:cNvPr id="14" name="Rectangle 13"/>
          <p:cNvSpPr/>
          <p:nvPr/>
        </p:nvSpPr>
        <p:spPr>
          <a:xfrm>
            <a:off x="9234701" y="1008039"/>
            <a:ext cx="4037954" cy="461665"/>
          </a:xfrm>
          <a:prstGeom prst="rect">
            <a:avLst/>
          </a:prstGeom>
        </p:spPr>
        <p:txBody>
          <a:bodyPr wrap="square">
            <a:spAutoFit/>
          </a:bodyPr>
          <a:lstStyle/>
          <a:p>
            <a:r>
              <a:rPr lang="en-GB" sz="2400" b="1" dirty="0">
                <a:solidFill>
                  <a:srgbClr val="FFFF00"/>
                </a:solidFill>
              </a:rPr>
              <a:t>Common Misconceptions</a:t>
            </a:r>
            <a:endParaRPr lang="en-GB" sz="2400" dirty="0">
              <a:solidFill>
                <a:srgbClr val="FFFF00"/>
              </a:solidFill>
            </a:endParaRPr>
          </a:p>
        </p:txBody>
      </p:sp>
      <p:sp>
        <p:nvSpPr>
          <p:cNvPr id="15" name="Rectangle 14"/>
          <p:cNvSpPr/>
          <p:nvPr/>
        </p:nvSpPr>
        <p:spPr>
          <a:xfrm>
            <a:off x="9234701" y="1461001"/>
            <a:ext cx="7826078" cy="2308324"/>
          </a:xfrm>
          <a:prstGeom prst="rect">
            <a:avLst/>
          </a:prstGeom>
        </p:spPr>
        <p:txBody>
          <a:bodyPr wrap="square">
            <a:spAutoFit/>
          </a:bodyPr>
          <a:lstStyle/>
          <a:p>
            <a:pPr algn="just"/>
            <a:r>
              <a:rPr lang="en-GB" dirty="0"/>
              <a:t>An inference does not need to be “correct” to be valid. Often teachers dismiss a guess if it does not match his or her expectations for what students should know. Learners will be using their inference skills if they can justify their reasoning</a:t>
            </a:r>
            <a:r>
              <a:rPr lang="en-GB" dirty="0" smtClean="0"/>
              <a:t>. </a:t>
            </a:r>
          </a:p>
          <a:p>
            <a:pPr algn="just"/>
            <a:endParaRPr lang="en-GB" dirty="0"/>
          </a:p>
          <a:p>
            <a:pPr algn="just"/>
            <a:r>
              <a:rPr lang="en-GB" dirty="0"/>
              <a:t>Assuming that learners have had the same experiences, immersion in a wide range of text genres and have the vocabulary in English to make links between facts and reasoning.</a:t>
            </a:r>
          </a:p>
        </p:txBody>
      </p:sp>
      <p:sp>
        <p:nvSpPr>
          <p:cNvPr id="16" name="Rectangle 15"/>
          <p:cNvSpPr/>
          <p:nvPr/>
        </p:nvSpPr>
        <p:spPr>
          <a:xfrm>
            <a:off x="9234701" y="8738094"/>
            <a:ext cx="4501737" cy="523220"/>
          </a:xfrm>
          <a:prstGeom prst="rect">
            <a:avLst/>
          </a:prstGeom>
        </p:spPr>
        <p:txBody>
          <a:bodyPr wrap="square">
            <a:spAutoFit/>
          </a:bodyPr>
          <a:lstStyle/>
          <a:p>
            <a:r>
              <a:rPr lang="en-GB" sz="2800" b="1" dirty="0">
                <a:solidFill>
                  <a:srgbClr val="FFFF00"/>
                </a:solidFill>
              </a:rPr>
              <a:t>Final Thoughts…</a:t>
            </a:r>
          </a:p>
        </p:txBody>
      </p:sp>
      <p:sp>
        <p:nvSpPr>
          <p:cNvPr id="18" name="Rectangle 17"/>
          <p:cNvSpPr/>
          <p:nvPr/>
        </p:nvSpPr>
        <p:spPr>
          <a:xfrm>
            <a:off x="9234701" y="9261315"/>
            <a:ext cx="9401500" cy="5078313"/>
          </a:xfrm>
          <a:prstGeom prst="rect">
            <a:avLst/>
          </a:prstGeom>
        </p:spPr>
        <p:txBody>
          <a:bodyPr wrap="square">
            <a:spAutoFit/>
          </a:bodyPr>
          <a:lstStyle/>
          <a:p>
            <a:pPr algn="just"/>
            <a:r>
              <a:rPr lang="en-GB" dirty="0">
                <a:ea typeface="Times New Roman" panose="02020603050405020304" pitchFamily="18" charset="0"/>
                <a:cs typeface="Arial" panose="020B0604020202020204" pitchFamily="34" charset="0"/>
              </a:rPr>
              <a:t>Having done lots of research and explored different pedagogies with the pilot group of EAL children, I personally cannot state that there is sufficient evidence to categorically prove that broadening vocabulary improves inference skills in children</a:t>
            </a:r>
            <a:r>
              <a:rPr lang="en-GB" dirty="0" smtClean="0">
                <a:ea typeface="Times New Roman" panose="02020603050405020304" pitchFamily="18" charset="0"/>
                <a:cs typeface="Arial" panose="020B0604020202020204" pitchFamily="34" charset="0"/>
              </a:rPr>
              <a:t>.  I </a:t>
            </a:r>
            <a:r>
              <a:rPr lang="en-GB" dirty="0">
                <a:ea typeface="Times New Roman" panose="02020603050405020304" pitchFamily="18" charset="0"/>
                <a:cs typeface="Arial" panose="020B0604020202020204" pitchFamily="34" charset="0"/>
              </a:rPr>
              <a:t>will, however, confidently quantify that developing and building upon vocabulary has undoubtedly had an extremely positive impact on the children’s Language Levels:</a:t>
            </a:r>
            <a:endParaRPr lang="en-GB" dirty="0">
              <a:ea typeface="Times New Roman" panose="02020603050405020304" pitchFamily="18" charset="0"/>
            </a:endParaRPr>
          </a:p>
          <a:p>
            <a:pPr algn="just"/>
            <a:r>
              <a:rPr lang="en-GB" dirty="0">
                <a:ea typeface="Times New Roman" panose="02020603050405020304" pitchFamily="18" charset="0"/>
                <a:cs typeface="Arial" panose="020B0604020202020204" pitchFamily="34" charset="0"/>
              </a:rPr>
              <a:t> </a:t>
            </a:r>
            <a:endParaRPr lang="en-GB" dirty="0">
              <a:ea typeface="Times New Roman" panose="02020603050405020304" pitchFamily="18" charset="0"/>
            </a:endParaRPr>
          </a:p>
          <a:p>
            <a:pPr marL="227446" indent="-227446" algn="just">
              <a:buFont typeface="Symbol" panose="05050102010706020507" pitchFamily="18" charset="2"/>
              <a:buChar char=""/>
            </a:pPr>
            <a:r>
              <a:rPr lang="en-GB" dirty="0">
                <a:ea typeface="Times New Roman" panose="02020603050405020304" pitchFamily="18" charset="0"/>
                <a:cs typeface="Arial" panose="020B0604020202020204" pitchFamily="34" charset="0"/>
              </a:rPr>
              <a:t>Confidence to explore vocabulary choices and apply them to verbal sentences.</a:t>
            </a:r>
            <a:endParaRPr lang="en-GB" dirty="0">
              <a:ea typeface="Times New Roman" panose="02020603050405020304" pitchFamily="18" charset="0"/>
            </a:endParaRPr>
          </a:p>
          <a:p>
            <a:pPr marL="227446" indent="-227446" algn="just">
              <a:buFont typeface="Symbol" panose="05050102010706020507" pitchFamily="18" charset="2"/>
              <a:buChar char=""/>
            </a:pPr>
            <a:r>
              <a:rPr lang="en-GB" dirty="0">
                <a:ea typeface="Times New Roman" panose="02020603050405020304" pitchFamily="18" charset="0"/>
                <a:cs typeface="Arial" panose="020B0604020202020204" pitchFamily="34" charset="0"/>
              </a:rPr>
              <a:t>Greater depth and understanding when tackling more inference/reasoning style reading questions</a:t>
            </a:r>
            <a:endParaRPr lang="en-GB" dirty="0">
              <a:ea typeface="Times New Roman" panose="02020603050405020304" pitchFamily="18" charset="0"/>
            </a:endParaRPr>
          </a:p>
          <a:p>
            <a:pPr marL="227446" indent="-227446" algn="just">
              <a:buFont typeface="Symbol" panose="05050102010706020507" pitchFamily="18" charset="2"/>
              <a:buChar char=""/>
            </a:pPr>
            <a:r>
              <a:rPr lang="en-GB" dirty="0">
                <a:ea typeface="Times New Roman" panose="02020603050405020304" pitchFamily="18" charset="0"/>
                <a:cs typeface="Arial" panose="020B0604020202020204" pitchFamily="34" charset="0"/>
              </a:rPr>
              <a:t>Empowerment to question and use questioning to “dig deeper” for answers</a:t>
            </a:r>
            <a:endParaRPr lang="en-GB" dirty="0">
              <a:ea typeface="Times New Roman" panose="02020603050405020304" pitchFamily="18" charset="0"/>
            </a:endParaRPr>
          </a:p>
          <a:p>
            <a:pPr marL="227446" indent="-227446" algn="just">
              <a:buFont typeface="Symbol" panose="05050102010706020507" pitchFamily="18" charset="2"/>
              <a:buChar char=""/>
            </a:pPr>
            <a:r>
              <a:rPr lang="en-GB" dirty="0">
                <a:ea typeface="Times New Roman" panose="02020603050405020304" pitchFamily="18" charset="0"/>
                <a:cs typeface="Arial" panose="020B0604020202020204" pitchFamily="34" charset="0"/>
              </a:rPr>
              <a:t>Building upon general and subject specific vocabulary leading to more specific words for precision</a:t>
            </a:r>
            <a:endParaRPr lang="en-GB" dirty="0">
              <a:ea typeface="Times New Roman" panose="02020603050405020304" pitchFamily="18" charset="0"/>
            </a:endParaRPr>
          </a:p>
          <a:p>
            <a:pPr marL="227446" indent="-227446" algn="just">
              <a:buFont typeface="Symbol" panose="05050102010706020507" pitchFamily="18" charset="2"/>
              <a:buChar char=""/>
            </a:pPr>
            <a:r>
              <a:rPr lang="en-GB" dirty="0">
                <a:ea typeface="Times New Roman" panose="02020603050405020304" pitchFamily="18" charset="0"/>
                <a:cs typeface="Arial" panose="020B0604020202020204" pitchFamily="34" charset="0"/>
              </a:rPr>
              <a:t>“Shades of meaning” for subtlety when applied to written work </a:t>
            </a:r>
            <a:endParaRPr lang="en-GB" dirty="0">
              <a:ea typeface="Times New Roman" panose="02020603050405020304" pitchFamily="18" charset="0"/>
            </a:endParaRPr>
          </a:p>
          <a:p>
            <a:pPr marL="227446" indent="-227446" algn="just">
              <a:buFont typeface="Symbol" panose="05050102010706020507" pitchFamily="18" charset="2"/>
              <a:buChar char=""/>
            </a:pPr>
            <a:r>
              <a:rPr lang="en-GB" dirty="0">
                <a:ea typeface="Times New Roman" panose="02020603050405020304" pitchFamily="18" charset="0"/>
                <a:cs typeface="Arial" panose="020B0604020202020204" pitchFamily="34" charset="0"/>
              </a:rPr>
              <a:t>Greater confidence in engagement of class discussions and verbalising reasoning</a:t>
            </a:r>
            <a:endParaRPr lang="en-GB" dirty="0">
              <a:ea typeface="Times New Roman" panose="02020603050405020304" pitchFamily="18" charset="0"/>
            </a:endParaRPr>
          </a:p>
          <a:p>
            <a:pPr marL="227446" indent="-227446" algn="just">
              <a:buFont typeface="Symbol" panose="05050102010706020507" pitchFamily="18" charset="2"/>
              <a:buChar char=""/>
            </a:pPr>
            <a:r>
              <a:rPr lang="en-GB" dirty="0">
                <a:ea typeface="Times New Roman" panose="02020603050405020304" pitchFamily="18" charset="0"/>
                <a:cs typeface="Arial" panose="020B0604020202020204" pitchFamily="34" charset="0"/>
              </a:rPr>
              <a:t>Making connections between unknown vocabulary and inferencing skills</a:t>
            </a:r>
            <a:endParaRPr lang="en-GB" dirty="0">
              <a:ea typeface="Times New Roman" panose="02020603050405020304" pitchFamily="18" charset="0"/>
            </a:endParaRPr>
          </a:p>
          <a:p>
            <a:pPr algn="just"/>
            <a:r>
              <a:rPr lang="en-GB" dirty="0">
                <a:ea typeface="Times New Roman" panose="02020603050405020304" pitchFamily="18" charset="0"/>
                <a:cs typeface="Arial" panose="020B0604020202020204" pitchFamily="34" charset="0"/>
              </a:rPr>
              <a:t> </a:t>
            </a:r>
            <a:endParaRPr lang="en-GB" dirty="0">
              <a:ea typeface="Times New Roman" panose="02020603050405020304" pitchFamily="18" charset="0"/>
            </a:endParaRPr>
          </a:p>
        </p:txBody>
      </p:sp>
      <p:sp>
        <p:nvSpPr>
          <p:cNvPr id="17" name="Rectangle 16"/>
          <p:cNvSpPr/>
          <p:nvPr/>
        </p:nvSpPr>
        <p:spPr>
          <a:xfrm>
            <a:off x="207677" y="5795378"/>
            <a:ext cx="3061181" cy="461665"/>
          </a:xfrm>
          <a:prstGeom prst="rect">
            <a:avLst/>
          </a:prstGeom>
        </p:spPr>
        <p:txBody>
          <a:bodyPr wrap="square">
            <a:spAutoFit/>
          </a:bodyPr>
          <a:lstStyle/>
          <a:p>
            <a:r>
              <a:rPr lang="en-GB" sz="2400" b="1" dirty="0">
                <a:solidFill>
                  <a:srgbClr val="FFFF00"/>
                </a:solidFill>
              </a:rPr>
              <a:t>Sustaining Progress </a:t>
            </a:r>
            <a:endParaRPr lang="en-GB" sz="2400" dirty="0">
              <a:solidFill>
                <a:srgbClr val="FFFF00"/>
              </a:solidFill>
            </a:endParaRPr>
          </a:p>
        </p:txBody>
      </p:sp>
      <p:sp>
        <p:nvSpPr>
          <p:cNvPr id="19" name="Rectangle 18"/>
          <p:cNvSpPr/>
          <p:nvPr/>
        </p:nvSpPr>
        <p:spPr>
          <a:xfrm>
            <a:off x="206565" y="6267678"/>
            <a:ext cx="4979452" cy="3970318"/>
          </a:xfrm>
          <a:prstGeom prst="rect">
            <a:avLst/>
          </a:prstGeom>
        </p:spPr>
        <p:txBody>
          <a:bodyPr wrap="square">
            <a:spAutoFit/>
          </a:bodyPr>
          <a:lstStyle/>
          <a:p>
            <a:pPr algn="just"/>
            <a:r>
              <a:rPr lang="en-GB" dirty="0" smtClean="0"/>
              <a:t>In order to ensure sustainability, </a:t>
            </a:r>
            <a:r>
              <a:rPr lang="en-GB" dirty="0"/>
              <a:t>school must use </a:t>
            </a:r>
            <a:r>
              <a:rPr lang="en-GB" dirty="0" smtClean="0"/>
              <a:t>data effectively </a:t>
            </a:r>
            <a:r>
              <a:rPr lang="en-GB" dirty="0"/>
              <a:t>to monitor </a:t>
            </a:r>
            <a:r>
              <a:rPr lang="en-GB" dirty="0" smtClean="0"/>
              <a:t>progress which informs interventions required, </a:t>
            </a:r>
            <a:r>
              <a:rPr lang="en-GB" dirty="0"/>
              <a:t>strategies, planning to enable the children to make consistent progress and to meet their expectations at end of KS2.</a:t>
            </a:r>
          </a:p>
          <a:p>
            <a:pPr algn="just"/>
            <a:endParaRPr lang="en-GB" b="1" dirty="0"/>
          </a:p>
          <a:p>
            <a:pPr algn="just"/>
            <a:r>
              <a:rPr lang="en-GB" dirty="0"/>
              <a:t>Ensure that vocabulary continues to be a whole school priority.</a:t>
            </a:r>
          </a:p>
          <a:p>
            <a:pPr algn="just"/>
            <a:endParaRPr lang="en-GB" b="1" dirty="0"/>
          </a:p>
          <a:p>
            <a:pPr algn="just"/>
            <a:r>
              <a:rPr lang="en-GB" dirty="0"/>
              <a:t>Reflection:  Monitor, analyse and act on data regularly in order to ensure gaps in learning are closed or narrowed. </a:t>
            </a:r>
            <a:endParaRPr lang="en-GB" b="1" dirty="0"/>
          </a:p>
        </p:txBody>
      </p:sp>
    </p:spTree>
    <p:extLst>
      <p:ext uri="{BB962C8B-B14F-4D97-AF65-F5344CB8AC3E}">
        <p14:creationId xmlns:p14="http://schemas.microsoft.com/office/powerpoint/2010/main" val="37116546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391</TotalTime>
  <Words>1031</Words>
  <Application>Microsoft Office PowerPoint</Application>
  <PresentationFormat>Custom</PresentationFormat>
  <Paragraphs>59</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Century Gothic</vt:lpstr>
      <vt:lpstr>Symbol</vt:lpstr>
      <vt:lpstr>Times New Roman</vt:lpstr>
      <vt:lpstr>Wingdings 3</vt:lpstr>
      <vt:lpstr>Ion</vt:lpstr>
      <vt:lpstr>PowerPoint Presentation</vt:lpstr>
      <vt:lpstr>PowerPoint Presentation</vt:lpstr>
    </vt:vector>
  </TitlesOfParts>
  <Company>Nottingham City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Zacharski</dc:creator>
  <cp:lastModifiedBy>Tamasine Swift</cp:lastModifiedBy>
  <cp:revision>50</cp:revision>
  <cp:lastPrinted>2019-03-07T15:55:22Z</cp:lastPrinted>
  <dcterms:created xsi:type="dcterms:W3CDTF">2019-03-01T09:21:57Z</dcterms:created>
  <dcterms:modified xsi:type="dcterms:W3CDTF">2019-11-08T14:14:46Z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